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2" r:id="rId6"/>
    <p:sldId id="261" r:id="rId7"/>
    <p:sldId id="260" r:id="rId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solidFill>
                <a:srgbClr val="7695B6"/>
              </a:solidFill>
              <a:prstDash val="solid"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BD8CD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EEBE2">
              <a:alpha val="8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A8A49D"/>
              </a:solidFill>
              <a:prstDash val="solid"/>
              <a:miter lim="400000"/>
            </a:ln>
          </a:left>
          <a:right>
            <a:ln w="12700" cap="flat">
              <a:solidFill>
                <a:srgbClr val="A8A49D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A8A49D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4C1BA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3CB"/>
              </a:solidFill>
              <a:prstDash val="solid"/>
              <a:miter lim="400000"/>
            </a:ln>
          </a:insideV>
        </a:tcBdr>
        <a:fill>
          <a:solidFill>
            <a:srgbClr val="8C8982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8A49D"/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8A49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D6D3CB"/>
              </a:solidFill>
              <a:prstDash val="solid"/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D6D3C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6D3CB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D6D3CB"/>
              </a:solidFill>
              <a:prstDash val="solid"/>
              <a:miter lim="400000"/>
            </a:ln>
          </a:bottom>
          <a:insideH>
            <a:ln w="254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888" y="-12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532472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406400" y="86233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406400" y="86741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" name="Shape 15"/>
          <p:cNvSpPr>
            <a:spLocks noGrp="1"/>
          </p:cNvSpPr>
          <p:nvPr>
            <p:ph type="body" sz="quarter" idx="13"/>
          </p:nvPr>
        </p:nvSpPr>
        <p:spPr>
          <a:xfrm>
            <a:off x="369422" y="8807450"/>
            <a:ext cx="12255501" cy="406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800" i="1">
                <a:solidFill>
                  <a:srgbClr val="5C86B9"/>
                </a:solidFill>
              </a:defRPr>
            </a:lvl1pPr>
          </a:lstStyle>
          <a:p>
            <a:r>
              <a:t>Fecha</a:t>
            </a:r>
          </a:p>
        </p:txBody>
      </p:sp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355600" y="5905500"/>
            <a:ext cx="12293600" cy="21082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sz="quarter" idx="1"/>
          </p:nvPr>
        </p:nvSpPr>
        <p:spPr>
          <a:xfrm>
            <a:off x="355600" y="8001000"/>
            <a:ext cx="12293600" cy="508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body" sz="quarter" idx="13"/>
          </p:nvPr>
        </p:nvSpPr>
        <p:spPr>
          <a:xfrm>
            <a:off x="1270000" y="4305300"/>
            <a:ext cx="10464800" cy="609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ClrTx/>
              <a:buSzTx/>
              <a:buFontTx/>
              <a:buNone/>
              <a:defRPr sz="3000"/>
            </a:lvl1pPr>
          </a:lstStyle>
          <a:p>
            <a:r>
              <a:t>“Escribir una cita aquí” 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sz="quarter" idx="14"/>
          </p:nvPr>
        </p:nvSpPr>
        <p:spPr>
          <a:xfrm>
            <a:off x="1270000" y="6362700"/>
            <a:ext cx="10464800" cy="609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sz="3000" i="1">
                <a:solidFill>
                  <a:srgbClr val="5C86B9"/>
                </a:solidFill>
              </a:defRPr>
            </a:lvl1pPr>
          </a:lstStyle>
          <a:p>
            <a:r>
              <a:t>– Juan López</a:t>
            </a:r>
          </a:p>
        </p:txBody>
      </p:sp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38100" dist="15537" dir="5392174" rotWithShape="0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406400" y="86233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406400" y="86741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" name="Shape 27"/>
          <p:cNvSpPr>
            <a:spLocks noGrp="1"/>
          </p:cNvSpPr>
          <p:nvPr>
            <p:ph type="body" sz="quarter" idx="13"/>
          </p:nvPr>
        </p:nvSpPr>
        <p:spPr>
          <a:xfrm>
            <a:off x="369422" y="8807450"/>
            <a:ext cx="12255501" cy="406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800" i="1">
                <a:solidFill>
                  <a:srgbClr val="5C86B9"/>
                </a:solidFill>
              </a:defRPr>
            </a:lvl1pPr>
          </a:lstStyle>
          <a:p>
            <a:r>
              <a:t>Fecha</a:t>
            </a:r>
          </a:p>
        </p:txBody>
      </p:sp>
      <p:sp>
        <p:nvSpPr>
          <p:cNvPr id="28" name="Shape 28"/>
          <p:cNvSpPr>
            <a:spLocks noGrp="1"/>
          </p:cNvSpPr>
          <p:nvPr>
            <p:ph type="pic" idx="14"/>
          </p:nvPr>
        </p:nvSpPr>
        <p:spPr>
          <a:xfrm>
            <a:off x="368300" y="444500"/>
            <a:ext cx="12268200" cy="6324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355600" y="6908800"/>
            <a:ext cx="12293600" cy="11049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355600" y="8001000"/>
            <a:ext cx="12293600" cy="508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406400" y="48641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" name="Shape 39"/>
          <p:cNvSpPr/>
          <p:nvPr/>
        </p:nvSpPr>
        <p:spPr>
          <a:xfrm>
            <a:off x="406400" y="49149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355600" y="2628900"/>
            <a:ext cx="12293600" cy="21082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406400" y="5270500"/>
            <a:ext cx="5689600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9" name="Shape 49"/>
          <p:cNvSpPr/>
          <p:nvPr/>
        </p:nvSpPr>
        <p:spPr>
          <a:xfrm>
            <a:off x="406400" y="5321300"/>
            <a:ext cx="5689600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355600" y="1930400"/>
            <a:ext cx="5816600" cy="32385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52" name="Shape 52"/>
          <p:cNvSpPr>
            <a:spLocks noGrp="1"/>
          </p:cNvSpPr>
          <p:nvPr>
            <p:ph type="body" sz="quarter" idx="1"/>
          </p:nvPr>
        </p:nvSpPr>
        <p:spPr>
          <a:xfrm>
            <a:off x="355600" y="5410200"/>
            <a:ext cx="5816600" cy="33655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38100" dist="15537" dir="5392174" rotWithShape="0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1" name="Shape 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9" name="Shape 6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4200"/>
              </a:spcBef>
            </a:lvl1pPr>
            <a:lvl2pPr>
              <a:spcBef>
                <a:spcPts val="4200"/>
              </a:spcBef>
            </a:lvl2pPr>
            <a:lvl3pPr>
              <a:spcBef>
                <a:spcPts val="4200"/>
              </a:spcBef>
            </a:lvl3pPr>
            <a:lvl4pPr>
              <a:spcBef>
                <a:spcPts val="4200"/>
              </a:spcBef>
            </a:lvl4pPr>
            <a:lvl5pPr>
              <a:spcBef>
                <a:spcPts val="4200"/>
              </a:spcBef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>
            <a:off x="406400" y="2565400"/>
            <a:ext cx="5689600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8" name="Shape 78"/>
          <p:cNvSpPr/>
          <p:nvPr/>
        </p:nvSpPr>
        <p:spPr>
          <a:xfrm>
            <a:off x="406400" y="2616200"/>
            <a:ext cx="5689600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355600" y="444500"/>
            <a:ext cx="5816600" cy="20447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sz="half" idx="1"/>
          </p:nvPr>
        </p:nvSpPr>
        <p:spPr>
          <a:xfrm>
            <a:off x="355600" y="2984500"/>
            <a:ext cx="5816600" cy="6324600"/>
          </a:xfrm>
          <a:prstGeom prst="rect">
            <a:avLst/>
          </a:prstGeom>
        </p:spPr>
        <p:txBody>
          <a:bodyPr/>
          <a:lstStyle>
            <a:lvl1pPr marL="381000" indent="-381000">
              <a:defRPr sz="3000"/>
            </a:lvl1pPr>
            <a:lvl2pPr marL="762000" indent="-381000">
              <a:defRPr sz="3000"/>
            </a:lvl2pPr>
            <a:lvl3pPr marL="1143000" indent="-381000">
              <a:defRPr sz="3000"/>
            </a:lvl3pPr>
            <a:lvl4pPr marL="1524000" indent="-381000">
              <a:defRPr sz="3000"/>
            </a:lvl4pPr>
            <a:lvl5pPr marL="1905000" indent="-381000">
              <a:defRPr sz="30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38100" dist="15537" dir="5392174" rotWithShape="0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xfrm>
            <a:off x="355600" y="444500"/>
            <a:ext cx="12293600" cy="8864600"/>
          </a:xfrm>
          <a:prstGeom prst="rect">
            <a:avLst/>
          </a:prstGeom>
        </p:spPr>
        <p:txBody>
          <a:bodyPr/>
          <a:lstStyle>
            <a:lvl1pPr>
              <a:spcBef>
                <a:spcPts val="4200"/>
              </a:spcBef>
            </a:lvl1pPr>
            <a:lvl2pPr>
              <a:spcBef>
                <a:spcPts val="4200"/>
              </a:spcBef>
            </a:lvl2pPr>
            <a:lvl3pPr>
              <a:spcBef>
                <a:spcPts val="4200"/>
              </a:spcBef>
            </a:lvl3pPr>
            <a:lvl4pPr>
              <a:spcBef>
                <a:spcPts val="4200"/>
              </a:spcBef>
            </a:lvl4pPr>
            <a:lvl5pPr>
              <a:spcBef>
                <a:spcPts val="4200"/>
              </a:spcBef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pic" sz="half" idx="13"/>
          </p:nvPr>
        </p:nvSpPr>
        <p:spPr>
          <a:xfrm>
            <a:off x="6502400" y="4813300"/>
            <a:ext cx="6121400" cy="4356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pic" sz="half" idx="14"/>
          </p:nvPr>
        </p:nvSpPr>
        <p:spPr>
          <a:xfrm>
            <a:off x="6502400" y="444500"/>
            <a:ext cx="6121400" cy="436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pic" idx="15"/>
          </p:nvPr>
        </p:nvSpPr>
        <p:spPr>
          <a:xfrm>
            <a:off x="368300" y="444500"/>
            <a:ext cx="6121400" cy="8724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406400" y="25654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/>
          <p:nvPr/>
        </p:nvSpPr>
        <p:spPr>
          <a:xfrm>
            <a:off x="406400" y="26162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355600" y="444500"/>
            <a:ext cx="12293600" cy="204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355600" y="2984500"/>
            <a:ext cx="12293600" cy="632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12331700" y="9220200"/>
            <a:ext cx="317500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solidFill>
                  <a:schemeClr val="accent1">
                    <a:hueOff val="54750"/>
                    <a:satOff val="-1697"/>
                    <a:lumOff val="-18038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9pPr>
    </p:titleStyle>
    <p:bodyStyle>
      <a:lvl1pPr marL="508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1pPr>
      <a:lvl2pPr marL="1016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2pPr>
      <a:lvl3pPr marL="1524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3pPr>
      <a:lvl4pPr marL="2032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4pPr>
      <a:lvl5pPr marL="2540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5pPr>
      <a:lvl6pPr marL="3048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6pPr>
      <a:lvl7pPr marL="3556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7pPr>
      <a:lvl8pPr marL="4064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8pPr>
      <a:lvl9pPr marL="4572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defTabSz="379729">
              <a:defRPr sz="4160" spc="-83"/>
            </a:pPr>
            <a:r>
              <a:t>Kathryn Materna</a:t>
            </a:r>
          </a:p>
          <a:p>
            <a:pPr defTabSz="379729">
              <a:defRPr sz="4160" spc="-83"/>
            </a:pPr>
            <a:r>
              <a:t>María Araya</a:t>
            </a:r>
          </a:p>
        </p:txBody>
      </p:sp>
      <p:sp>
        <p:nvSpPr>
          <p:cNvPr id="134" name="Shape 134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InSAR Processing and Theory with GMTSAR: Sentinel-1A Time Series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Captura de pantalla 2016-08-11 a las 5.42.00 p.m..png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3" r="251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Captura de pantalla 2016-08-11 a las 5.40.37 p.m..png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0" r="245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Captura de pantalla 2016-08-11 a las 5.31.22 p.m..png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41" name="Captura de pantalla 2016-08-11 a las 5.31.07 p.m..png"/>
          <p:cNvPicPr>
            <a:picLocks noGrp="1" noChangeAspect="1"/>
          </p:cNvPicPr>
          <p:nvPr>
            <p:ph type="pic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02400" y="444499"/>
            <a:ext cx="6121400" cy="4368801"/>
          </a:xfrm>
          <a:prstGeom prst="rect">
            <a:avLst/>
          </a:prstGeom>
        </p:spPr>
      </p:pic>
      <p:pic>
        <p:nvPicPr>
          <p:cNvPr id="142" name="Captura de pantalla 2016-08-11 a las 7.45.41 p.m..png"/>
          <p:cNvPicPr>
            <a:picLocks noGrp="1" noChangeAspect="1"/>
          </p:cNvPicPr>
          <p:nvPr>
            <p:ph type="pic" idx="1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8300" y="444500"/>
            <a:ext cx="6121401" cy="87249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8-11 at 4.16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7224" y="116984"/>
            <a:ext cx="8662984" cy="954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689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8-11 at 4.21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3671"/>
            <a:ext cx="12968733" cy="8854831"/>
          </a:xfrm>
          <a:prstGeom prst="rect">
            <a:avLst/>
          </a:prstGeom>
        </p:spPr>
      </p:pic>
      <p:pic>
        <p:nvPicPr>
          <p:cNvPr id="3" name="Picture 2" descr="Screen Shot 2016-08-11 at 4.22.0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8846" y="403671"/>
            <a:ext cx="3829886" cy="36840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07809" y="501834"/>
            <a:ext cx="6107937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Earthquake: M6.3, Jan. 2016 </a:t>
            </a:r>
          </a:p>
          <a:p>
            <a:r>
              <a:rPr lang="en-US" sz="2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12 km depth</a:t>
            </a:r>
          </a:p>
          <a:p>
            <a:r>
              <a:rPr lang="en-US" sz="2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50 km offshore</a:t>
            </a:r>
            <a:endParaRPr lang="en-US" sz="28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8898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8-11 at 5.09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37" y="0"/>
            <a:ext cx="12311922" cy="975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00264" y="0"/>
            <a:ext cx="6107937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Intf</a:t>
            </a:r>
            <a:r>
              <a:rPr lang="en-US" sz="2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: Jan 10, 2016 – Feb 15, 2016</a:t>
            </a:r>
          </a:p>
          <a:p>
            <a:r>
              <a:rPr lang="en-US" sz="2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Sentinel-1A</a:t>
            </a:r>
          </a:p>
          <a:p>
            <a:r>
              <a:rPr lang="en-US" sz="2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Earthquake: M6.3 on Jan 25, 2016</a:t>
            </a:r>
            <a:endParaRPr lang="en-US" sz="28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7896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Editorial">
  <a:themeElements>
    <a:clrScheme name="Editorial">
      <a:dk1>
        <a:srgbClr val="324863"/>
      </a:dk1>
      <a:lt1>
        <a:srgbClr val="634D31"/>
      </a:lt1>
      <a:dk2>
        <a:srgbClr val="615F5C"/>
      </a:dk2>
      <a:lt2>
        <a:srgbClr val="D6D3CB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>
              <a:hueOff val="109193"/>
              <a:satOff val="-4874"/>
              <a:lumOff val="12971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324863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Editorial">
  <a:themeElements>
    <a:clrScheme name="Editorial">
      <a:dk1>
        <a:srgbClr val="000000"/>
      </a:dk1>
      <a:lt1>
        <a:srgbClr val="FFFFFF"/>
      </a:lt1>
      <a:dk2>
        <a:srgbClr val="615F5C"/>
      </a:dk2>
      <a:lt2>
        <a:srgbClr val="D6D3CB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>
              <a:hueOff val="109193"/>
              <a:satOff val="-4874"/>
              <a:lumOff val="12971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324863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51</Words>
  <Application>Microsoft Macintosh PowerPoint</Application>
  <PresentationFormat>Custom</PresentationFormat>
  <Paragraphs>9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Editorial</vt:lpstr>
      <vt:lpstr>Kathryn Materna María Araya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Kathryn Materna María Araya</dc:title>
  <cp:lastModifiedBy>Kathryn Materna</cp:lastModifiedBy>
  <cp:revision>4</cp:revision>
  <dcterms:modified xsi:type="dcterms:W3CDTF">2016-08-12T03:56:40Z</dcterms:modified>
</cp:coreProperties>
</file>