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1"/>
    <p:restoredTop sz="93742"/>
  </p:normalViewPr>
  <p:slideViewPr>
    <p:cSldViewPr snapToGrid="0" snapToObjects="1">
      <p:cViewPr varScale="1">
        <p:scale>
          <a:sx n="80" d="100"/>
          <a:sy n="80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DDB4-BA0B-124D-B1FB-125CC286B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A0897-3B83-9A4C-B513-12E659E63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AE71B-281D-D746-8EA4-6E8D3EB7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AB7A5-183E-604A-9BAE-C7DE3873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1F38-333B-E144-86CF-8A574FAA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BC1E-2944-6546-9AAB-5FCE0587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E3B71-5F4A-2749-82D3-81D6CE704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5F477-7615-644E-BEE2-130445F9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A3B2C-49B8-9746-BEE5-957E07A0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B688C-50E6-834E-BBDE-9A7E0D32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8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835B3-B902-D24F-B501-03043C698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96E7F-0211-104A-AE32-E951F82BD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BBBA-8C8F-1F44-89F2-777A4884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8D7CD-75D6-D144-9ADC-2207BC7E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710F7-22F1-5142-8E5B-3FB7716C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3467-E7FB-1A45-B461-0BE87131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F8D26-991C-9E4A-8A25-D18271FDA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6F928-4A3C-BC44-BBEB-BDE6B9F5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3E367-4519-024D-A970-D761C50A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A43EA-A847-DC44-8336-6F868670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0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9220-7209-7F4A-935A-D65217CD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69F1-3EBF-1E43-8572-4A29E5B97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1337E-997D-F84D-B981-2355D162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9C8E-2F87-6C41-8DD3-D27F47BE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2CE2D-3A60-2D49-AD98-16E08887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8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D787-C4E9-B04A-998E-BD66A64D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1B1D8-0B29-D149-AE8E-3100B7EAA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91BA7-E21A-E544-8E8C-5E3D17995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AFB5E-164F-FE47-8BB6-779EF2B4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FA64E-D6E6-3B4F-AE43-F3E7F232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A3B71-4B86-6945-BE4A-AC7C31CB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2BB8-B51E-BD48-BEE3-05289BEB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8C3D4-DD4A-A04F-A775-3BD7ECC53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3EFEE-F45F-6A46-94DA-78FD35286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ACE2F-D5C5-2F48-9A1D-C5C726718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EDB51-875C-B448-9C7B-109C6579C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97703-92AE-194C-B79C-1BD0DD2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596FC-61D5-6443-A254-77652EF7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8C083-21DA-6041-8BA0-1AE2743C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48C6-0E15-8042-93E4-0EFC3C88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5F029-E6F7-FC4D-A6D0-C7AD4B4C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E103A-5AD9-334D-A738-DCEFD2B0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B2482-A202-CD40-8842-25592405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7467D-3DF4-8D49-9473-C5F6F9D9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A275E-C2DF-6C4F-A969-BB9B3E86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30EDA-A363-DA4A-B2FE-3877C6A0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0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6BA1-87B5-D44E-A2C4-39DDA6A1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C96C-BDF5-9647-B507-AC443B9F9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C34C0-62B3-394B-A083-12003EF0B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5795C-8AA8-4448-9F9B-A050A44C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54E55-1B47-7D4E-B479-8D6969B1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C3F0E-2FAF-0E4B-8B79-A621316A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550D9-600B-874B-8227-394FDB84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A2C52-833E-154B-AD75-30074E07E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889F-4609-924E-8E81-56C6C724F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3656C-AE8A-D149-944D-FB484CDF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47EB2-1E55-3141-A35B-7C5B9CFF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D2A68-B818-7641-B7C0-796784DF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187321-E2CE-984D-80DB-3AD39470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E5E4A-A2F6-A24E-8409-64A0C425F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4968-18AF-1D48-81BB-8937C0979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4E62-BB03-2849-A66B-C798B6F3C25D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4F181-4AA8-A84B-8992-B3380740F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E3D92-ABEC-D241-B888-A55505BEE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E7BAB-24F5-DD4E-A7AD-7E29A4C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2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3F5D34-D40A-A64D-8A7D-E851524C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580" y="0"/>
            <a:ext cx="624537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3A286-CEA8-F540-8E83-3C90CB27D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550" y="21084"/>
            <a:ext cx="3700946" cy="3667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7D4CA8-0379-1C4F-93E2-295609046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591" y="3704811"/>
            <a:ext cx="3700946" cy="3314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E3AE1-645F-0441-ADB4-5D2DAF908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2415" y="5566611"/>
            <a:ext cx="1671209" cy="12913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96021C-7390-4C4C-8577-A8DA70954DDE}"/>
              </a:ext>
            </a:extLst>
          </p:cNvPr>
          <p:cNvSpPr txBox="1"/>
          <p:nvPr/>
        </p:nvSpPr>
        <p:spPr>
          <a:xfrm>
            <a:off x="128337" y="144379"/>
            <a:ext cx="1888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Hurricane</a:t>
            </a:r>
          </a:p>
          <a:p>
            <a:r>
              <a:rPr lang="en-US" sz="2400" dirty="0">
                <a:solidFill>
                  <a:schemeClr val="bg1"/>
                </a:solidFill>
              </a:rPr>
              <a:t>Florence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Landfall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Sep 14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380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Kellndorfer</dc:creator>
  <cp:lastModifiedBy>Josef Kellndorfer</cp:lastModifiedBy>
  <cp:revision>2</cp:revision>
  <dcterms:created xsi:type="dcterms:W3CDTF">2018-10-23T15:46:26Z</dcterms:created>
  <dcterms:modified xsi:type="dcterms:W3CDTF">2018-10-23T16:04:31Z</dcterms:modified>
</cp:coreProperties>
</file>