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0"/>
  </p:notesMasterIdLst>
  <p:sldIdLst>
    <p:sldId id="256" r:id="rId2"/>
    <p:sldId id="262" r:id="rId3"/>
    <p:sldId id="261" r:id="rId4"/>
    <p:sldId id="263" r:id="rId5"/>
    <p:sldId id="318" r:id="rId6"/>
    <p:sldId id="353" r:id="rId7"/>
    <p:sldId id="352" r:id="rId8"/>
    <p:sldId id="351" r:id="rId9"/>
    <p:sldId id="350" r:id="rId10"/>
    <p:sldId id="354" r:id="rId11"/>
    <p:sldId id="355" r:id="rId12"/>
    <p:sldId id="358" r:id="rId13"/>
    <p:sldId id="266" r:id="rId14"/>
    <p:sldId id="320" r:id="rId15"/>
    <p:sldId id="359" r:id="rId16"/>
    <p:sldId id="337" r:id="rId17"/>
    <p:sldId id="338" r:id="rId18"/>
    <p:sldId id="339" r:id="rId19"/>
    <p:sldId id="340" r:id="rId20"/>
    <p:sldId id="341" r:id="rId21"/>
    <p:sldId id="357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6" r:id="rId31"/>
    <p:sldId id="319" r:id="rId32"/>
    <p:sldId id="269" r:id="rId33"/>
    <p:sldId id="268" r:id="rId34"/>
    <p:sldId id="321" r:id="rId35"/>
    <p:sldId id="322" r:id="rId36"/>
    <p:sldId id="335" r:id="rId37"/>
    <p:sldId id="360" r:id="rId38"/>
    <p:sldId id="324" r:id="rId39"/>
    <p:sldId id="325" r:id="rId40"/>
    <p:sldId id="326" r:id="rId41"/>
    <p:sldId id="361" r:id="rId42"/>
    <p:sldId id="329" r:id="rId43"/>
    <p:sldId id="330" r:id="rId44"/>
    <p:sldId id="331" r:id="rId45"/>
    <p:sldId id="332" r:id="rId46"/>
    <p:sldId id="333" r:id="rId47"/>
    <p:sldId id="334" r:id="rId48"/>
    <p:sldId id="296" r:id="rId49"/>
  </p:sldIdLst>
  <p:sldSz cx="12192000" cy="6858000"/>
  <p:notesSz cx="6858000" cy="9144000"/>
  <p:embeddedFontLst>
    <p:embeddedFont>
      <p:font typeface="Calibri Light" panose="020F0302020204030204" pitchFamily="34" charset="0"/>
      <p:regular r:id="rId51"/>
      <p:italic r:id="rId52"/>
    </p:embeddedFont>
    <p:embeddedFont>
      <p:font typeface="Work Sans Black" panose="020B0604020202020204" charset="0"/>
      <p:bold r:id="rId53"/>
    </p:embeddedFont>
    <p:embeddedFont>
      <p:font typeface="Open Sans Extrabold" panose="020B0604020202020204" charset="0"/>
      <p:bold r:id="rId54"/>
      <p:boldItalic r:id="rId55"/>
    </p:embeddedFont>
    <p:embeddedFont>
      <p:font typeface="Work Sans SemiBold" panose="020B0604020202020204" charset="0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Work Sans Medium" panose="020B0604020202020204" charset="0"/>
      <p:regular r:id="rId61"/>
    </p:embeddedFont>
    <p:embeddedFont>
      <p:font typeface="Lato" panose="020B0604020202020204" charset="0"/>
      <p:regular r:id="rId62"/>
      <p:bold r:id="rId63"/>
      <p:italic r:id="rId64"/>
      <p:boldItalic r:id="rId65"/>
    </p:embeddedFont>
    <p:embeddedFont>
      <p:font typeface="Work Sans" panose="020B0604020202020204" charset="0"/>
      <p:regular r:id="rId66"/>
      <p:bold r:id="rId6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AFAFA"/>
    <a:srgbClr val="4C4C4C"/>
    <a:srgbClr val="A2A2A2"/>
    <a:srgbClr val="304153"/>
    <a:srgbClr val="2FBC9B"/>
    <a:srgbClr val="EBEBEB"/>
    <a:srgbClr val="30BC9C"/>
    <a:srgbClr val="16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967" autoAdjust="0"/>
    <p:restoredTop sz="94660"/>
  </p:normalViewPr>
  <p:slideViewPr>
    <p:cSldViewPr snapToGrid="0">
      <p:cViewPr varScale="1">
        <p:scale>
          <a:sx n="93" d="100"/>
          <a:sy n="93" d="100"/>
        </p:scale>
        <p:origin x="91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65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70D96-D246-41EF-8988-7393CA424DDE}" type="datetimeFigureOut">
              <a:rPr lang="de-DE" smtClean="0"/>
              <a:t>22.10.2018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0BBEB-BCF0-4068-9C4B-141AECE884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661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BB705-4131-43EE-B62E-72DB6A67E27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52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AC87-D36E-4782-857E-D2B93A95D0F3}" type="datetimeFigureOut">
              <a:rPr lang="de-DE" smtClean="0"/>
              <a:t>22.10.2018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5BB8-B058-4CAF-94F1-C60B474C68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227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AC87-D36E-4782-857E-D2B93A95D0F3}" type="datetimeFigureOut">
              <a:rPr lang="de-DE" smtClean="0"/>
              <a:t>22.10.2018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5BB8-B058-4CAF-94F1-C60B474C68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10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AC87-D36E-4782-857E-D2B93A95D0F3}" type="datetimeFigureOut">
              <a:rPr lang="de-DE" smtClean="0"/>
              <a:t>22.10.2018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5BB8-B058-4CAF-94F1-C60B474C68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2309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162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622550"/>
            <a:ext cx="10515600" cy="1325563"/>
          </a:xfrm>
        </p:spPr>
        <p:txBody>
          <a:bodyPr>
            <a:noAutofit/>
          </a:bodyPr>
          <a:lstStyle>
            <a:lvl1pPr algn="ctr">
              <a:defRPr sz="7200">
                <a:latin typeface="Lato" panose="020F0502020204030203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907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AC87-D36E-4782-857E-D2B93A95D0F3}" type="datetimeFigureOut">
              <a:rPr lang="de-DE" smtClean="0"/>
              <a:t>22.10.2018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5BB8-B058-4CAF-94F1-C60B474C68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1322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AC87-D36E-4782-857E-D2B93A95D0F3}" type="datetimeFigureOut">
              <a:rPr lang="de-DE" smtClean="0"/>
              <a:t>22.10.2018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5BB8-B058-4CAF-94F1-C60B474C68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1146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AC87-D36E-4782-857E-D2B93A95D0F3}" type="datetimeFigureOut">
              <a:rPr lang="de-DE" smtClean="0"/>
              <a:t>22.10.2018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5BB8-B058-4CAF-94F1-C60B474C68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660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AC87-D36E-4782-857E-D2B93A95D0F3}" type="datetimeFigureOut">
              <a:rPr lang="de-DE" smtClean="0"/>
              <a:t>22.10.2018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5BB8-B058-4CAF-94F1-C60B474C68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4659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4362629" y="159193"/>
            <a:ext cx="125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ACTIVITIES</a:t>
            </a:r>
            <a:endParaRPr lang="de-DE" sz="1200" dirty="0">
              <a:solidFill>
                <a:schemeClr val="bg1"/>
              </a:solidFill>
              <a:latin typeface="Work Sans" panose="00000500000000000000" pitchFamily="50" charset="0"/>
            </a:endParaRPr>
          </a:p>
        </p:txBody>
      </p:sp>
      <p:sp>
        <p:nvSpPr>
          <p:cNvPr id="5" name="Textfeld 4"/>
          <p:cNvSpPr txBox="1"/>
          <p:nvPr userDrawn="1"/>
        </p:nvSpPr>
        <p:spPr>
          <a:xfrm>
            <a:off x="1524179" y="159193"/>
            <a:ext cx="125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MOTIVATION</a:t>
            </a:r>
            <a:endParaRPr lang="de-DE" sz="1200" dirty="0">
              <a:solidFill>
                <a:schemeClr val="bg1"/>
              </a:solidFill>
              <a:latin typeface="Work Sans" panose="00000500000000000000" pitchFamily="50" charset="0"/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7177266" y="159193"/>
            <a:ext cx="125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VISION</a:t>
            </a:r>
            <a:endParaRPr lang="de-DE" sz="1200" dirty="0">
              <a:solidFill>
                <a:schemeClr val="bg1"/>
              </a:solidFill>
              <a:latin typeface="Work Sans" panose="00000500000000000000" pitchFamily="50" charset="0"/>
            </a:endParaRPr>
          </a:p>
        </p:txBody>
      </p:sp>
      <p:sp>
        <p:nvSpPr>
          <p:cNvPr id="8" name="Textfeld 7"/>
          <p:cNvSpPr txBox="1"/>
          <p:nvPr userDrawn="1"/>
        </p:nvSpPr>
        <p:spPr>
          <a:xfrm>
            <a:off x="10010954" y="159193"/>
            <a:ext cx="1250240" cy="276999"/>
          </a:xfrm>
          <a:prstGeom prst="rect">
            <a:avLst/>
          </a:prstGeom>
          <a:solidFill>
            <a:srgbClr val="304153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CONTACT</a:t>
            </a:r>
            <a:endParaRPr lang="de-DE" sz="1200" dirty="0">
              <a:solidFill>
                <a:schemeClr val="bg1"/>
              </a:solidFill>
              <a:latin typeface="Work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503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AC87-D36E-4782-857E-D2B93A95D0F3}" type="datetimeFigureOut">
              <a:rPr lang="de-DE" smtClean="0"/>
              <a:t>22.10.2018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5BB8-B058-4CAF-94F1-C60B474C68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7030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AC87-D36E-4782-857E-D2B93A95D0F3}" type="datetimeFigureOut">
              <a:rPr lang="de-DE" smtClean="0"/>
              <a:t>22.10.2018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5BB8-B058-4CAF-94F1-C60B474C68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91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2AC87-D36E-4782-857E-D2B93A95D0F3}" type="datetimeFigureOut">
              <a:rPr lang="de-DE" smtClean="0"/>
              <a:t>22.10.2018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F5BB8-B058-4CAF-94F1-C60B474C680F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571500"/>
          </a:xfrm>
          <a:prstGeom prst="rect">
            <a:avLst/>
          </a:prstGeom>
          <a:solidFill>
            <a:srgbClr val="304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solidFill>
            <a:srgbClr val="304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25" y="102455"/>
            <a:ext cx="366096" cy="36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5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13" y="4521650"/>
            <a:ext cx="3898565" cy="1293363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6429375" y="1055961"/>
            <a:ext cx="5762625" cy="5082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70000"/>
              </a:lnSpc>
            </a:pPr>
            <a:r>
              <a:rPr lang="de-DE" sz="4400" dirty="0" err="1" smtClean="0">
                <a:solidFill>
                  <a:srgbClr val="304153"/>
                </a:solidFill>
                <a:latin typeface="Work Sans Hairline" panose="00000100000000000000" pitchFamily="50" charset="0"/>
              </a:rPr>
              <a:t>Activities</a:t>
            </a:r>
            <a:endParaRPr lang="de-DE" sz="4400" dirty="0" smtClean="0">
              <a:solidFill>
                <a:srgbClr val="304153"/>
              </a:solidFill>
              <a:latin typeface="Work Sans Hairline" panose="00000100000000000000" pitchFamily="50" charset="0"/>
            </a:endParaRPr>
          </a:p>
          <a:p>
            <a:pPr algn="l">
              <a:lnSpc>
                <a:spcPct val="170000"/>
              </a:lnSpc>
            </a:pPr>
            <a:r>
              <a:rPr lang="de-DE" sz="4400" dirty="0" smtClean="0">
                <a:solidFill>
                  <a:srgbClr val="304153"/>
                </a:solidFill>
                <a:latin typeface="Work Sans Hairline" panose="00000100000000000000" pitchFamily="50" charset="0"/>
              </a:rPr>
              <a:t>EO College</a:t>
            </a:r>
          </a:p>
          <a:p>
            <a:pPr algn="l">
              <a:lnSpc>
                <a:spcPct val="170000"/>
              </a:lnSpc>
            </a:pPr>
            <a:r>
              <a:rPr lang="de-DE" sz="4400" dirty="0" err="1" smtClean="0">
                <a:solidFill>
                  <a:srgbClr val="304153"/>
                </a:solidFill>
                <a:latin typeface="Work Sans Hairline" panose="00000100000000000000" pitchFamily="50" charset="0"/>
              </a:rPr>
              <a:t>Audience</a:t>
            </a:r>
            <a:endParaRPr lang="de-DE" sz="4400" dirty="0" smtClean="0">
              <a:solidFill>
                <a:srgbClr val="304153"/>
              </a:solidFill>
              <a:latin typeface="Work Sans Hairline" panose="00000100000000000000" pitchFamily="50" charset="0"/>
            </a:endParaRPr>
          </a:p>
          <a:p>
            <a:pPr algn="l">
              <a:lnSpc>
                <a:spcPct val="170000"/>
              </a:lnSpc>
            </a:pPr>
            <a:r>
              <a:rPr lang="de-DE" sz="4400" dirty="0" smtClean="0">
                <a:solidFill>
                  <a:srgbClr val="304153"/>
                </a:solidFill>
                <a:latin typeface="Work Sans Hairline" panose="00000100000000000000" pitchFamily="50" charset="0"/>
              </a:rPr>
              <a:t>Key </a:t>
            </a:r>
            <a:r>
              <a:rPr lang="de-DE" sz="4400" dirty="0" err="1" smtClean="0">
                <a:solidFill>
                  <a:srgbClr val="304153"/>
                </a:solidFill>
                <a:latin typeface="Work Sans Hairline" panose="00000100000000000000" pitchFamily="50" charset="0"/>
              </a:rPr>
              <a:t>experiences</a:t>
            </a:r>
            <a:endParaRPr lang="de-DE" sz="4400" dirty="0" smtClean="0">
              <a:solidFill>
                <a:srgbClr val="304153"/>
              </a:solidFill>
              <a:latin typeface="Work Sans Hairline" panose="00000100000000000000" pitchFamily="50" charset="0"/>
            </a:endParaRPr>
          </a:p>
          <a:p>
            <a:pPr algn="l">
              <a:lnSpc>
                <a:spcPct val="170000"/>
              </a:lnSpc>
            </a:pPr>
            <a:r>
              <a:rPr lang="de-DE" sz="4400" dirty="0" smtClean="0">
                <a:solidFill>
                  <a:srgbClr val="304153"/>
                </a:solidFill>
                <a:latin typeface="Work Sans Hairline" panose="00000100000000000000" pitchFamily="50" charset="0"/>
              </a:rPr>
              <a:t>Network</a:t>
            </a:r>
          </a:p>
          <a:p>
            <a:pPr algn="l">
              <a:lnSpc>
                <a:spcPct val="170000"/>
              </a:lnSpc>
            </a:pPr>
            <a:r>
              <a:rPr lang="de-DE" sz="4400" dirty="0" smtClean="0">
                <a:solidFill>
                  <a:srgbClr val="304153"/>
                </a:solidFill>
                <a:latin typeface="Work Sans Hairline" panose="00000100000000000000" pitchFamily="50" charset="0"/>
              </a:rPr>
              <a:t>SAR </a:t>
            </a:r>
            <a:r>
              <a:rPr lang="de-DE" sz="4400" dirty="0" err="1" smtClean="0">
                <a:solidFill>
                  <a:srgbClr val="304153"/>
                </a:solidFill>
                <a:latin typeface="Work Sans Hairline" panose="00000100000000000000" pitchFamily="50" charset="0"/>
              </a:rPr>
              <a:t>education</a:t>
            </a:r>
            <a:r>
              <a:rPr lang="de-DE" sz="4400" dirty="0" smtClean="0">
                <a:solidFill>
                  <a:srgbClr val="304153"/>
                </a:solidFill>
                <a:latin typeface="Work Sans Hairline" panose="00000100000000000000" pitchFamily="50" charset="0"/>
              </a:rPr>
              <a:t> </a:t>
            </a:r>
            <a:r>
              <a:rPr lang="de-DE" sz="4400" dirty="0" err="1" smtClean="0">
                <a:solidFill>
                  <a:srgbClr val="304153"/>
                </a:solidFill>
                <a:latin typeface="Work Sans Hairline" panose="00000100000000000000" pitchFamily="50" charset="0"/>
              </a:rPr>
              <a:t>resources</a:t>
            </a:r>
            <a:endParaRPr lang="de-DE" sz="4400" dirty="0">
              <a:solidFill>
                <a:srgbClr val="304153"/>
              </a:solidFill>
              <a:latin typeface="Work Sans Hairline" panose="00000100000000000000" pitchFamily="50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12" y="732111"/>
            <a:ext cx="3898565" cy="39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7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304153"/>
                </a:solidFill>
                <a:latin typeface="Work Sans Medium" panose="00000600000000000000" pitchFamily="50" charset="0"/>
              </a:rPr>
              <a:t>ACTIVITIES</a:t>
            </a:r>
            <a:endParaRPr lang="de-DE" dirty="0">
              <a:solidFill>
                <a:srgbClr val="304153"/>
              </a:solidFill>
              <a:latin typeface="Work Sans Medium" panose="00000600000000000000" pitchFamily="50" charset="0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838200" y="35902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r>
              <a:rPr lang="de-DE" sz="5400" dirty="0" smtClean="0">
                <a:solidFill>
                  <a:srgbClr val="304153"/>
                </a:solidFill>
                <a:latin typeface="Work Sans Hairline" panose="00000100000000000000" pitchFamily="50" charset="0"/>
              </a:rPr>
              <a:t>SAR-EDU </a:t>
            </a:r>
            <a:r>
              <a:rPr lang="de-DE" sz="5400" dirty="0" err="1" smtClean="0">
                <a:solidFill>
                  <a:srgbClr val="304153"/>
                </a:solidFill>
                <a:latin typeface="Work Sans Hairline" panose="00000100000000000000" pitchFamily="50" charset="0"/>
              </a:rPr>
              <a:t>network</a:t>
            </a:r>
            <a:endParaRPr lang="de-DE" sz="5400" dirty="0">
              <a:solidFill>
                <a:srgbClr val="304153"/>
              </a:solidFill>
              <a:latin typeface="Work Sans Hairline" panose="000001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33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19149" y="762000"/>
            <a:ext cx="110775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dirty="0" err="1" smtClean="0"/>
              <a:t>Collaborations</a:t>
            </a:r>
            <a:r>
              <a:rPr lang="de-DE" sz="2400" dirty="0" smtClean="0"/>
              <a:t> </a:t>
            </a:r>
            <a:r>
              <a:rPr lang="de-DE" sz="2400" dirty="0" err="1" smtClean="0"/>
              <a:t>include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following</a:t>
            </a:r>
            <a:r>
              <a:rPr lang="de-DE" sz="2400" dirty="0" smtClean="0"/>
              <a:t> </a:t>
            </a:r>
            <a:r>
              <a:rPr lang="de-DE" sz="2400" dirty="0" err="1" smtClean="0"/>
              <a:t>institutions</a:t>
            </a:r>
            <a:r>
              <a:rPr lang="de-DE" sz="2400" dirty="0" smtClean="0"/>
              <a:t>/</a:t>
            </a:r>
            <a:r>
              <a:rPr lang="de-DE" sz="2400" dirty="0" err="1" smtClean="0"/>
              <a:t>activities</a:t>
            </a:r>
            <a:endParaRPr lang="de-DE" sz="2400" dirty="0" smtClean="0"/>
          </a:p>
          <a:p>
            <a:pPr>
              <a:lnSpc>
                <a:spcPct val="150000"/>
              </a:lnSpc>
            </a:pPr>
            <a:endParaRPr lang="de-DE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smtClean="0"/>
              <a:t>CEOS WGCapD            </a:t>
            </a:r>
            <a:r>
              <a:rPr lang="de-DE" sz="2400" dirty="0" smtClean="0">
                <a:sym typeface="Wingdings" panose="05000000000000000000" pitchFamily="2" charset="2"/>
              </a:rPr>
              <a:t> </a:t>
            </a:r>
            <a:r>
              <a:rPr lang="de-DE" sz="2400" dirty="0" err="1" smtClean="0">
                <a:sym typeface="Wingdings" panose="05000000000000000000" pitchFamily="2" charset="2"/>
              </a:rPr>
              <a:t>Participition</a:t>
            </a:r>
            <a:r>
              <a:rPr lang="de-DE" sz="2400" dirty="0" smtClean="0">
                <a:sym typeface="Wingdings" panose="05000000000000000000" pitchFamily="2" charset="2"/>
              </a:rPr>
              <a:t> in </a:t>
            </a:r>
            <a:r>
              <a:rPr lang="de-DE" sz="2400" dirty="0" err="1" smtClean="0">
                <a:sym typeface="Wingdings" panose="05000000000000000000" pitchFamily="2" charset="2"/>
              </a:rPr>
              <a:t>Telecons</a:t>
            </a:r>
            <a:r>
              <a:rPr lang="de-DE" sz="2400" dirty="0" smtClean="0">
                <a:sym typeface="Wingdings" panose="05000000000000000000" pitchFamily="2" charset="2"/>
              </a:rPr>
              <a:t>, Provision </a:t>
            </a:r>
            <a:r>
              <a:rPr lang="de-DE" sz="2400" dirty="0" err="1" smtClean="0">
                <a:sym typeface="Wingdings" panose="05000000000000000000" pitchFamily="2" charset="2"/>
              </a:rPr>
              <a:t>of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trainers</a:t>
            </a:r>
            <a:r>
              <a:rPr lang="de-DE" sz="2400" dirty="0" smtClean="0">
                <a:sym typeface="Wingdings" panose="05000000000000000000" pitchFamily="2" charset="2"/>
              </a:rPr>
              <a:t> + </a:t>
            </a:r>
            <a:r>
              <a:rPr lang="de-DE" sz="2400" dirty="0" err="1" smtClean="0">
                <a:sym typeface="Wingdings" panose="05000000000000000000" pitchFamily="2" charset="2"/>
              </a:rPr>
              <a:t>funding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for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br>
              <a:rPr lang="de-DE" sz="2400" dirty="0" smtClean="0">
                <a:sym typeface="Wingdings" panose="05000000000000000000" pitchFamily="2" charset="2"/>
              </a:rPr>
            </a:br>
            <a:r>
              <a:rPr lang="de-DE" sz="2400" dirty="0" smtClean="0">
                <a:sym typeface="Wingdings" panose="05000000000000000000" pitchFamily="2" charset="2"/>
              </a:rPr>
              <a:t>                                            international </a:t>
            </a:r>
            <a:r>
              <a:rPr lang="de-DE" sz="2400" dirty="0" err="1" smtClean="0">
                <a:sym typeface="Wingdings" panose="05000000000000000000" pitchFamily="2" charset="2"/>
              </a:rPr>
              <a:t>workshops</a:t>
            </a:r>
            <a:endParaRPr lang="de-DE" sz="2400" dirty="0" smtClean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400" dirty="0" smtClean="0">
                <a:sym typeface="Wingdings" panose="05000000000000000000" pitchFamily="2" charset="2"/>
              </a:rPr>
              <a:t>Copernicus Academy  European </a:t>
            </a:r>
            <a:r>
              <a:rPr lang="de-DE" sz="2400" dirty="0" err="1" smtClean="0">
                <a:sym typeface="Wingdings" panose="05000000000000000000" pitchFamily="2" charset="2"/>
              </a:rPr>
              <a:t>network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of</a:t>
            </a:r>
            <a:r>
              <a:rPr lang="de-DE" sz="2400" dirty="0" smtClean="0">
                <a:sym typeface="Wingdings" panose="05000000000000000000" pitchFamily="2" charset="2"/>
              </a:rPr>
              <a:t> EO </a:t>
            </a:r>
            <a:r>
              <a:rPr lang="de-DE" sz="2400" dirty="0" err="1" smtClean="0">
                <a:sym typeface="Wingdings" panose="05000000000000000000" pitchFamily="2" charset="2"/>
              </a:rPr>
              <a:t>education</a:t>
            </a:r>
            <a:r>
              <a:rPr lang="de-DE" sz="2400" dirty="0" smtClean="0">
                <a:sym typeface="Wingdings" panose="05000000000000000000" pitchFamily="2" charset="2"/>
              </a:rPr>
              <a:t> initiatives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14600" algn="l"/>
              </a:tabLst>
            </a:pPr>
            <a:r>
              <a:rPr lang="de-DE" sz="2400" dirty="0" smtClean="0">
                <a:sym typeface="Wingdings" panose="05000000000000000000" pitchFamily="2" charset="2"/>
              </a:rPr>
              <a:t>EO4GEO                        European </a:t>
            </a:r>
            <a:r>
              <a:rPr lang="de-DE" sz="2400" dirty="0" err="1" smtClean="0">
                <a:sym typeface="Wingdings" panose="05000000000000000000" pitchFamily="2" charset="2"/>
              </a:rPr>
              <a:t>consortium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targeting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the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creation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of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standardized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br>
              <a:rPr lang="de-DE" sz="2400" dirty="0" smtClean="0">
                <a:sym typeface="Wingdings" panose="05000000000000000000" pitchFamily="2" charset="2"/>
              </a:rPr>
            </a:br>
            <a:r>
              <a:rPr lang="de-DE" sz="2400" dirty="0" smtClean="0">
                <a:sym typeface="Wingdings" panose="05000000000000000000" pitchFamily="2" charset="2"/>
              </a:rPr>
              <a:t>                                            </a:t>
            </a:r>
            <a:r>
              <a:rPr lang="de-DE" sz="2400" dirty="0" err="1" smtClean="0">
                <a:sym typeface="Wingdings" panose="05000000000000000000" pitchFamily="2" charset="2"/>
              </a:rPr>
              <a:t>knowledge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base</a:t>
            </a:r>
            <a:r>
              <a:rPr lang="de-DE" sz="2400" dirty="0" smtClean="0">
                <a:sym typeface="Wingdings" panose="05000000000000000000" pitchFamily="2" charset="2"/>
              </a:rPr>
              <a:t> + </a:t>
            </a:r>
            <a:r>
              <a:rPr lang="de-DE" sz="2400" dirty="0" err="1" smtClean="0">
                <a:sym typeface="Wingdings" panose="05000000000000000000" pitchFamily="2" charset="2"/>
              </a:rPr>
              <a:t>curricula</a:t>
            </a:r>
            <a:r>
              <a:rPr lang="de-DE" sz="2400" dirty="0" smtClean="0">
                <a:sym typeface="Wingdings" panose="05000000000000000000" pitchFamily="2" charset="2"/>
              </a:rPr>
              <a:t> in EO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514600" algn="l"/>
              </a:tabLst>
            </a:pPr>
            <a:r>
              <a:rPr lang="de-DE" sz="2400" dirty="0" smtClean="0">
                <a:sym typeface="Wingdings" panose="05000000000000000000" pitchFamily="2" charset="2"/>
              </a:rPr>
              <a:t>FIS/ESERO Germany   Education initiative </a:t>
            </a:r>
            <a:r>
              <a:rPr lang="de-DE" sz="2400" dirty="0" err="1" smtClean="0">
                <a:sym typeface="Wingdings" panose="05000000000000000000" pitchFamily="2" charset="2"/>
              </a:rPr>
              <a:t>to</a:t>
            </a:r>
            <a:r>
              <a:rPr lang="de-DE" sz="2400" dirty="0" smtClean="0">
                <a:sym typeface="Wingdings" panose="05000000000000000000" pitchFamily="2" charset="2"/>
              </a:rPr>
              <a:t> bring remote </a:t>
            </a:r>
            <a:r>
              <a:rPr lang="de-DE" sz="2400" dirty="0" err="1" smtClean="0">
                <a:sym typeface="Wingdings" panose="05000000000000000000" pitchFamily="2" charset="2"/>
              </a:rPr>
              <a:t>sensing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into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schools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18704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84221" y="975569"/>
            <a:ext cx="68700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2F5D"/>
                </a:solidFill>
                <a:latin typeface="Work Sans" panose="00000500000000000000" pitchFamily="2" charset="0"/>
              </a:rPr>
              <a:t>EO4GEO aims to help bridging the skills gap between supply and demand of education and training in the </a:t>
            </a:r>
            <a:r>
              <a:rPr lang="en-US" sz="1600" b="1" dirty="0">
                <a:solidFill>
                  <a:srgbClr val="002F5D"/>
                </a:solidFill>
                <a:latin typeface="Work Sans" panose="00000500000000000000" pitchFamily="2" charset="0"/>
              </a:rPr>
              <a:t>space/geospatial sector </a:t>
            </a:r>
            <a:r>
              <a:rPr lang="en-US" sz="1600" dirty="0">
                <a:solidFill>
                  <a:srgbClr val="002F5D"/>
                </a:solidFill>
                <a:latin typeface="Work Sans" panose="00000500000000000000" pitchFamily="2" charset="0"/>
              </a:rPr>
              <a:t>by reinforcing the existing ecosystem and </a:t>
            </a:r>
            <a:r>
              <a:rPr lang="en-US" sz="1600" b="1" dirty="0">
                <a:solidFill>
                  <a:srgbClr val="002F5D"/>
                </a:solidFill>
                <a:latin typeface="Work Sans" panose="00000500000000000000" pitchFamily="2" charset="0"/>
              </a:rPr>
              <a:t>fostering the uptake and integration of space/geospatial data and services in end-user applications</a:t>
            </a:r>
            <a:r>
              <a:rPr lang="en-US" sz="1600" dirty="0">
                <a:solidFill>
                  <a:srgbClr val="002F5D"/>
                </a:solidFill>
                <a:latin typeface="Work Sans" panose="00000500000000000000" pitchFamily="2" charset="0"/>
              </a:rPr>
              <a:t>. </a:t>
            </a:r>
            <a:endParaRPr lang="en-US" sz="1600" dirty="0">
              <a:latin typeface="Work Sans" panose="00000500000000000000" pitchFamily="2" charset="0"/>
            </a:endParaRPr>
          </a:p>
          <a:p>
            <a:r>
              <a:rPr lang="en-US" sz="1600" dirty="0">
                <a:latin typeface="Work Sans" panose="00000500000000000000" pitchFamily="2" charset="0"/>
              </a:rPr>
              <a:t/>
            </a:r>
            <a:br>
              <a:rPr lang="en-US" sz="1600" dirty="0">
                <a:latin typeface="Work Sans" panose="00000500000000000000" pitchFamily="2" charset="0"/>
              </a:rPr>
            </a:br>
            <a:r>
              <a:rPr lang="en-US" sz="1600" dirty="0">
                <a:solidFill>
                  <a:srgbClr val="002F5D"/>
                </a:solidFill>
                <a:latin typeface="Work Sans" panose="00000500000000000000" pitchFamily="2" charset="0"/>
              </a:rPr>
              <a:t>EO4GEO will work in an multi- and interdisciplinary way and apply innovative solutions for its education and training actions including: </a:t>
            </a:r>
            <a:r>
              <a:rPr lang="en-US" sz="1600" b="1" dirty="0">
                <a:solidFill>
                  <a:srgbClr val="002F5D"/>
                </a:solidFill>
                <a:latin typeface="Work Sans" panose="00000500000000000000" pitchFamily="2" charset="0"/>
              </a:rPr>
              <a:t>case based and collaborative learning scenarios</a:t>
            </a:r>
            <a:r>
              <a:rPr lang="en-US" sz="1600" dirty="0">
                <a:solidFill>
                  <a:srgbClr val="002F5D"/>
                </a:solidFill>
                <a:latin typeface="Work Sans" panose="00000500000000000000" pitchFamily="2" charset="0"/>
              </a:rPr>
              <a:t>; learning-while-doing in a living lab environment; on-the-job training; the co-creation of knowledge, skills and competencies; etc. </a:t>
            </a:r>
            <a:endParaRPr lang="en-US" sz="1600" dirty="0">
              <a:latin typeface="Work Sans" panose="00000500000000000000" pitchFamily="2" charset="0"/>
            </a:endParaRPr>
          </a:p>
          <a:p>
            <a:r>
              <a:rPr lang="en-US" sz="1600" dirty="0">
                <a:latin typeface="Work Sans" panose="00000500000000000000" pitchFamily="2" charset="0"/>
              </a:rPr>
              <a:t/>
            </a:r>
            <a:br>
              <a:rPr lang="en-US" sz="1600" dirty="0">
                <a:latin typeface="Work Sans" panose="00000500000000000000" pitchFamily="2" charset="0"/>
              </a:rPr>
            </a:br>
            <a:r>
              <a:rPr lang="en-US" sz="1600" dirty="0">
                <a:solidFill>
                  <a:srgbClr val="002F5D"/>
                </a:solidFill>
                <a:latin typeface="Work Sans" panose="00000500000000000000" pitchFamily="2" charset="0"/>
              </a:rPr>
              <a:t>EO4GEO will define a </a:t>
            </a:r>
            <a:r>
              <a:rPr lang="en-US" sz="1600" b="1" dirty="0">
                <a:solidFill>
                  <a:srgbClr val="002F5D"/>
                </a:solidFill>
                <a:latin typeface="Work Sans" panose="00000500000000000000" pitchFamily="2" charset="0"/>
              </a:rPr>
              <a:t>long-term and sustainable strategy </a:t>
            </a:r>
            <a:r>
              <a:rPr lang="en-US" sz="1600" dirty="0">
                <a:solidFill>
                  <a:srgbClr val="002F5D"/>
                </a:solidFill>
                <a:latin typeface="Work Sans" panose="00000500000000000000" pitchFamily="2" charset="0"/>
              </a:rPr>
              <a:t>to fill the gap between supply of and demand for space/geospatial education and training taking into account the current and </a:t>
            </a:r>
            <a:r>
              <a:rPr lang="en-US" sz="1600" b="1" dirty="0">
                <a:solidFill>
                  <a:srgbClr val="002F5D"/>
                </a:solidFill>
                <a:latin typeface="Work Sans" panose="00000500000000000000" pitchFamily="2" charset="0"/>
              </a:rPr>
              <a:t>expected technological and non-technological developments </a:t>
            </a:r>
            <a:r>
              <a:rPr lang="en-US" sz="1600" dirty="0">
                <a:solidFill>
                  <a:srgbClr val="002F5D"/>
                </a:solidFill>
                <a:latin typeface="Work Sans" panose="00000500000000000000" pitchFamily="2" charset="0"/>
              </a:rPr>
              <a:t>in the space/geospatial and related sectors (e.g. ICT). </a:t>
            </a:r>
            <a:endParaRPr lang="en-US" sz="1600" dirty="0">
              <a:effectLst/>
              <a:latin typeface="Work Sans" panose="00000500000000000000" pitchFamily="2" charset="0"/>
            </a:endParaRPr>
          </a:p>
        </p:txBody>
      </p:sp>
      <p:pic>
        <p:nvPicPr>
          <p:cNvPr id="1026" name="Picture 2" descr="https://lh3.googleusercontent.com/jB6DYhJ9E6uXaT76cF0kYmrXxnb1kfS7FKXLmSFE5R7cw2Y4BhfeAJhuHBVM-UfOMRoRX-r5JooTK5ivTXyJMX_XqoB7kOz0KPc2TVhsBF2XzoSdmfPpFTqaItQB7A3MOla7rEq9FXUQlhg2l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56"/>
          <a:stretch/>
        </p:blipFill>
        <p:spPr bwMode="auto">
          <a:xfrm>
            <a:off x="7066214" y="635698"/>
            <a:ext cx="5125786" cy="558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246094" y="109180"/>
            <a:ext cx="457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Work Sans Black" panose="00000A00000000000000" pitchFamily="50" charset="0"/>
              </a:rPr>
              <a:t>EO4GEO OBJECTIVES &amp; CONSORTIUM</a:t>
            </a:r>
            <a:endParaRPr lang="en-GB" dirty="0">
              <a:solidFill>
                <a:schemeClr val="bg1"/>
              </a:solidFill>
              <a:latin typeface="Work Sans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3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304153"/>
                </a:solidFill>
                <a:latin typeface="Work Sans Medium" panose="00000600000000000000" pitchFamily="50" charset="0"/>
              </a:rPr>
              <a:t>AUDIENCE</a:t>
            </a:r>
            <a:endParaRPr lang="de-DE" dirty="0">
              <a:solidFill>
                <a:srgbClr val="304153"/>
              </a:solidFill>
              <a:latin typeface="Work Sans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95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03" t="2826" r="12379" b="5861"/>
          <a:stretch/>
        </p:blipFill>
        <p:spPr>
          <a:xfrm>
            <a:off x="2382041" y="678700"/>
            <a:ext cx="7427917" cy="55006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14325" y="5595865"/>
            <a:ext cx="379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4C4C4C"/>
                </a:solidFill>
              </a:rPr>
              <a:t>n = 185</a:t>
            </a:r>
          </a:p>
          <a:p>
            <a:r>
              <a:rPr lang="de-DE" dirty="0" smtClean="0">
                <a:solidFill>
                  <a:srgbClr val="4C4C4C"/>
                </a:solidFill>
              </a:rPr>
              <a:t>(</a:t>
            </a:r>
            <a:r>
              <a:rPr lang="de-DE" dirty="0" err="1" smtClean="0">
                <a:solidFill>
                  <a:srgbClr val="4C4C4C"/>
                </a:solidFill>
              </a:rPr>
              <a:t>based</a:t>
            </a:r>
            <a:r>
              <a:rPr lang="de-DE" dirty="0" smtClean="0">
                <a:solidFill>
                  <a:srgbClr val="4C4C4C"/>
                </a:solidFill>
              </a:rPr>
              <a:t> on 6 </a:t>
            </a:r>
            <a:r>
              <a:rPr lang="de-DE" dirty="0" err="1" smtClean="0">
                <a:solidFill>
                  <a:srgbClr val="4C4C4C"/>
                </a:solidFill>
              </a:rPr>
              <a:t>years</a:t>
            </a:r>
            <a:r>
              <a:rPr lang="de-DE" dirty="0" smtClean="0">
                <a:solidFill>
                  <a:srgbClr val="4C4C4C"/>
                </a:solidFill>
              </a:rPr>
              <a:t> </a:t>
            </a:r>
            <a:r>
              <a:rPr lang="de-DE" dirty="0" err="1" smtClean="0">
                <a:solidFill>
                  <a:srgbClr val="4C4C4C"/>
                </a:solidFill>
              </a:rPr>
              <a:t>of</a:t>
            </a:r>
            <a:r>
              <a:rPr lang="de-DE" dirty="0" smtClean="0">
                <a:solidFill>
                  <a:srgbClr val="4C4C4C"/>
                </a:solidFill>
              </a:rPr>
              <a:t> Summer School)</a:t>
            </a:r>
            <a:endParaRPr lang="de-DE" dirty="0">
              <a:solidFill>
                <a:srgbClr val="4C4C4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79675" y="46297"/>
            <a:ext cx="828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FAFAFA"/>
                </a:solidFill>
                <a:latin typeface="Work Sans" panose="00000500000000000000" pitchFamily="2" charset="0"/>
              </a:rPr>
              <a:t>Audience</a:t>
            </a:r>
            <a:r>
              <a:rPr lang="de-DE" sz="2400" dirty="0" smtClean="0">
                <a:solidFill>
                  <a:srgbClr val="FAFAFA"/>
                </a:solidFill>
                <a:latin typeface="Work Sans" panose="00000500000000000000" pitchFamily="2" charset="0"/>
              </a:rPr>
              <a:t> </a:t>
            </a:r>
            <a:r>
              <a:rPr lang="de-DE" sz="2400" dirty="0" err="1" smtClean="0">
                <a:solidFill>
                  <a:srgbClr val="FAFAFA"/>
                </a:solidFill>
                <a:latin typeface="Work Sans" panose="00000500000000000000" pitchFamily="2" charset="0"/>
              </a:rPr>
              <a:t>Statistics</a:t>
            </a:r>
            <a:r>
              <a:rPr lang="de-DE" sz="2400" dirty="0" smtClean="0">
                <a:solidFill>
                  <a:srgbClr val="FAFAFA"/>
                </a:solidFill>
                <a:latin typeface="Work Sans" panose="00000500000000000000" pitchFamily="2" charset="0"/>
              </a:rPr>
              <a:t> – SAR-EDU Summer School</a:t>
            </a:r>
            <a:endParaRPr lang="de-DE" sz="2400" dirty="0">
              <a:solidFill>
                <a:srgbClr val="FAFAFA"/>
              </a:solidFill>
              <a:latin typeface="Work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9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866274" y="950495"/>
            <a:ext cx="10696073" cy="4231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smtClean="0"/>
              <a:t>More </a:t>
            </a:r>
            <a:r>
              <a:rPr lang="de-DE" sz="2600" dirty="0" err="1" smtClean="0"/>
              <a:t>practicals</a:t>
            </a:r>
            <a:endParaRPr lang="de-DE" sz="2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err="1" smtClean="0"/>
              <a:t>Less</a:t>
            </a:r>
            <a:r>
              <a:rPr lang="de-DE" sz="2600" dirty="0" smtClean="0"/>
              <a:t> </a:t>
            </a:r>
            <a:r>
              <a:rPr lang="de-DE" sz="2600" dirty="0" err="1" smtClean="0"/>
              <a:t>theory</a:t>
            </a:r>
            <a:r>
              <a:rPr lang="de-DE" sz="2600" dirty="0" smtClean="0"/>
              <a:t>, </a:t>
            </a:r>
            <a:r>
              <a:rPr lang="de-DE" sz="2600" dirty="0" err="1" smtClean="0"/>
              <a:t>more</a:t>
            </a:r>
            <a:r>
              <a:rPr lang="de-DE" sz="2600" dirty="0" smtClean="0"/>
              <a:t> </a:t>
            </a:r>
            <a:r>
              <a:rPr lang="de-DE" sz="2600" dirty="0" err="1" smtClean="0"/>
              <a:t>application</a:t>
            </a:r>
            <a:r>
              <a:rPr lang="de-DE" sz="2600" dirty="0" smtClean="0"/>
              <a:t> </a:t>
            </a:r>
            <a:r>
              <a:rPr lang="de-DE" sz="2600" dirty="0" err="1" smtClean="0"/>
              <a:t>context</a:t>
            </a:r>
            <a:endParaRPr lang="de-DE" sz="2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smtClean="0"/>
              <a:t>Course in </a:t>
            </a:r>
            <a:r>
              <a:rPr lang="de-DE" sz="2600" dirty="0" err="1" smtClean="0"/>
              <a:t>their</a:t>
            </a:r>
            <a:r>
              <a:rPr lang="de-DE" sz="2600" dirty="0" smtClean="0"/>
              <a:t> </a:t>
            </a:r>
            <a:r>
              <a:rPr lang="de-DE" sz="2600" dirty="0" err="1" smtClean="0"/>
              <a:t>mother</a:t>
            </a:r>
            <a:r>
              <a:rPr lang="de-DE" sz="2600" dirty="0" smtClean="0"/>
              <a:t> </a:t>
            </a:r>
            <a:r>
              <a:rPr lang="de-DE" sz="2600" dirty="0" err="1" smtClean="0"/>
              <a:t>tongue</a:t>
            </a:r>
            <a:endParaRPr lang="de-DE" sz="2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smtClean="0"/>
              <a:t>Software: Free, </a:t>
            </a:r>
            <a:r>
              <a:rPr lang="de-DE" sz="2600" dirty="0" err="1" smtClean="0"/>
              <a:t>windows</a:t>
            </a:r>
            <a:r>
              <a:rPr lang="de-DE" sz="2600" dirty="0" smtClean="0"/>
              <a:t>, </a:t>
            </a:r>
            <a:r>
              <a:rPr lang="de-DE" sz="2600" dirty="0" err="1" smtClean="0"/>
              <a:t>Graphical</a:t>
            </a:r>
            <a:r>
              <a:rPr lang="de-DE" sz="2600" dirty="0" smtClean="0"/>
              <a:t> </a:t>
            </a:r>
            <a:r>
              <a:rPr lang="de-DE" sz="2600" dirty="0" err="1" smtClean="0"/>
              <a:t>user</a:t>
            </a:r>
            <a:r>
              <a:rPr lang="de-DE" sz="2600" dirty="0" smtClean="0"/>
              <a:t> </a:t>
            </a:r>
            <a:r>
              <a:rPr lang="de-DE" sz="2600" dirty="0" err="1" smtClean="0"/>
              <a:t>interface</a:t>
            </a:r>
            <a:endParaRPr lang="de-DE" sz="2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smtClean="0"/>
              <a:t>Workflow: </a:t>
            </a:r>
            <a:r>
              <a:rPr lang="de-DE" sz="2600" dirty="0" err="1" smtClean="0"/>
              <a:t>Automated</a:t>
            </a:r>
            <a:endParaRPr lang="de-DE" sz="2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smtClean="0"/>
              <a:t>Data: Free, </a:t>
            </a:r>
            <a:r>
              <a:rPr lang="de-DE" sz="2600" dirty="0" err="1" smtClean="0"/>
              <a:t>preprocessed</a:t>
            </a:r>
            <a:endParaRPr lang="de-DE" sz="2600" dirty="0" smtClean="0"/>
          </a:p>
          <a:p>
            <a:pPr>
              <a:lnSpc>
                <a:spcPct val="150000"/>
              </a:lnSpc>
            </a:pPr>
            <a:endParaRPr lang="de-DE" sz="2600" dirty="0"/>
          </a:p>
        </p:txBody>
      </p:sp>
      <p:sp>
        <p:nvSpPr>
          <p:cNvPr id="4" name="Textfeld 3"/>
          <p:cNvSpPr txBox="1"/>
          <p:nvPr/>
        </p:nvSpPr>
        <p:spPr>
          <a:xfrm>
            <a:off x="879675" y="46297"/>
            <a:ext cx="828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FAFAFA"/>
                </a:solidFill>
                <a:latin typeface="Work Sans" panose="00000500000000000000" pitchFamily="2" charset="0"/>
              </a:rPr>
              <a:t>Audience</a:t>
            </a:r>
            <a:r>
              <a:rPr lang="de-DE" sz="2400" dirty="0" smtClean="0">
                <a:solidFill>
                  <a:srgbClr val="FAFAFA"/>
                </a:solidFill>
                <a:latin typeface="Work Sans" panose="00000500000000000000" pitchFamily="2" charset="0"/>
              </a:rPr>
              <a:t> Needs – SAR-EDU Summer School</a:t>
            </a:r>
            <a:endParaRPr lang="de-DE" sz="2400" dirty="0">
              <a:solidFill>
                <a:srgbClr val="FAFAFA"/>
              </a:solidFill>
              <a:latin typeface="Work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36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1237259" y="6436660"/>
            <a:ext cx="820271" cy="251012"/>
          </a:xfrm>
        </p:spPr>
        <p:txBody>
          <a:bodyPr/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Work Sans Black" panose="00000A00000000000000" pitchFamily="50" charset="0"/>
              </a:rPr>
              <a:t>n=365</a:t>
            </a:r>
            <a:endParaRPr lang="en-GB" sz="1200" dirty="0">
              <a:solidFill>
                <a:schemeClr val="bg1"/>
              </a:solidFill>
              <a:latin typeface="Work Sans Black" panose="00000A00000000000000" pitchFamily="50" charset="0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900953" y="26895"/>
            <a:ext cx="10515600" cy="519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de-DE" sz="2400" dirty="0" err="1">
                <a:solidFill>
                  <a:schemeClr val="bg1"/>
                </a:solidFill>
                <a:latin typeface="Work Sans" panose="00000500000000000000" pitchFamily="50" charset="0"/>
              </a:rPr>
              <a:t>Echoes</a:t>
            </a:r>
            <a:r>
              <a:rPr lang="de-DE" sz="2400" dirty="0">
                <a:solidFill>
                  <a:schemeClr val="bg1"/>
                </a:solidFill>
                <a:latin typeface="Work Sans" panose="00000500000000000000" pitchFamily="50" charset="0"/>
              </a:rPr>
              <a:t> in Space - </a:t>
            </a:r>
            <a:r>
              <a:rPr lang="de-DE" sz="24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Gender</a:t>
            </a:r>
            <a:endParaRPr lang="en-GB" sz="2400" dirty="0">
              <a:solidFill>
                <a:schemeClr val="bg1"/>
              </a:solidFill>
              <a:latin typeface="Work Sans" panose="00000500000000000000" pitchFamily="50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22" y="686147"/>
            <a:ext cx="702375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900953" y="26895"/>
            <a:ext cx="10515600" cy="519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de-DE" sz="2400" dirty="0" err="1">
                <a:solidFill>
                  <a:schemeClr val="bg1"/>
                </a:solidFill>
                <a:latin typeface="Work Sans" panose="00000500000000000000" pitchFamily="50" charset="0"/>
              </a:rPr>
              <a:t>Echoes</a:t>
            </a:r>
            <a:r>
              <a:rPr lang="de-DE" sz="2400" dirty="0">
                <a:solidFill>
                  <a:schemeClr val="bg1"/>
                </a:solidFill>
                <a:latin typeface="Work Sans" panose="00000500000000000000" pitchFamily="50" charset="0"/>
              </a:rPr>
              <a:t> in Space - </a:t>
            </a:r>
            <a:r>
              <a:rPr lang="de-DE" sz="24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Age</a:t>
            </a:r>
            <a:endParaRPr lang="en-GB" sz="2400" dirty="0">
              <a:solidFill>
                <a:schemeClr val="bg1"/>
              </a:solidFill>
              <a:latin typeface="Work Sans" panose="00000500000000000000" pitchFamily="50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260"/>
            <a:ext cx="12191999" cy="556348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1237259" y="6436660"/>
            <a:ext cx="820271" cy="251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de-DE" sz="1200" smtClean="0">
                <a:solidFill>
                  <a:schemeClr val="bg1"/>
                </a:solidFill>
                <a:latin typeface="Work Sans Black" panose="00000A00000000000000" pitchFamily="50" charset="0"/>
              </a:rPr>
              <a:t>n=365</a:t>
            </a:r>
            <a:endParaRPr lang="en-GB" sz="1200" dirty="0">
              <a:solidFill>
                <a:schemeClr val="bg1"/>
              </a:solidFill>
              <a:latin typeface="Work Sans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46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900953" y="26895"/>
            <a:ext cx="10515600" cy="519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de-DE" sz="2400" dirty="0" err="1">
                <a:solidFill>
                  <a:schemeClr val="bg1"/>
                </a:solidFill>
                <a:latin typeface="Work Sans" panose="00000500000000000000" pitchFamily="50" charset="0"/>
              </a:rPr>
              <a:t>Echoes</a:t>
            </a:r>
            <a:r>
              <a:rPr lang="de-DE" sz="2400" dirty="0">
                <a:solidFill>
                  <a:schemeClr val="bg1"/>
                </a:solidFill>
                <a:latin typeface="Work Sans" panose="00000500000000000000" pitchFamily="50" charset="0"/>
              </a:rPr>
              <a:t> in Space - </a:t>
            </a:r>
            <a:r>
              <a:rPr lang="de-DE" sz="24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Remote </a:t>
            </a:r>
            <a:r>
              <a:rPr lang="de-DE" sz="2400" dirty="0" err="1" smtClean="0">
                <a:solidFill>
                  <a:schemeClr val="bg1"/>
                </a:solidFill>
                <a:latin typeface="Work Sans" panose="00000500000000000000" pitchFamily="50" charset="0"/>
              </a:rPr>
              <a:t>Sensing</a:t>
            </a:r>
            <a:r>
              <a:rPr lang="de-DE" sz="24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  <a:latin typeface="Work Sans" panose="00000500000000000000" pitchFamily="50" charset="0"/>
              </a:rPr>
              <a:t>experience</a:t>
            </a:r>
            <a:endParaRPr lang="en-GB" sz="2400" dirty="0">
              <a:solidFill>
                <a:schemeClr val="bg1"/>
              </a:solidFill>
              <a:latin typeface="Work Sans" panose="00000500000000000000" pitchFamily="50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224"/>
            <a:ext cx="12191999" cy="5565552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1237259" y="6436660"/>
            <a:ext cx="820271" cy="251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de-DE" sz="1200" smtClean="0">
                <a:solidFill>
                  <a:schemeClr val="bg1"/>
                </a:solidFill>
                <a:latin typeface="Work Sans Black" panose="00000A00000000000000" pitchFamily="50" charset="0"/>
              </a:rPr>
              <a:t>n=365</a:t>
            </a:r>
            <a:endParaRPr lang="en-GB" sz="1200" dirty="0">
              <a:solidFill>
                <a:schemeClr val="bg1"/>
              </a:solidFill>
              <a:latin typeface="Work Sans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12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900953" y="26895"/>
            <a:ext cx="10515600" cy="519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de-DE" sz="2400" dirty="0" err="1">
                <a:solidFill>
                  <a:schemeClr val="bg1"/>
                </a:solidFill>
                <a:latin typeface="Work Sans" panose="00000500000000000000" pitchFamily="50" charset="0"/>
              </a:rPr>
              <a:t>Echoes</a:t>
            </a:r>
            <a:r>
              <a:rPr lang="de-DE" sz="2400" dirty="0">
                <a:solidFill>
                  <a:schemeClr val="bg1"/>
                </a:solidFill>
                <a:latin typeface="Work Sans" panose="00000500000000000000" pitchFamily="50" charset="0"/>
              </a:rPr>
              <a:t> in Space - </a:t>
            </a:r>
            <a:r>
              <a:rPr lang="de-DE" sz="24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Radar </a:t>
            </a:r>
            <a:r>
              <a:rPr lang="de-DE" sz="2400" dirty="0" err="1" smtClean="0">
                <a:solidFill>
                  <a:schemeClr val="bg1"/>
                </a:solidFill>
                <a:latin typeface="Work Sans" panose="00000500000000000000" pitchFamily="50" charset="0"/>
              </a:rPr>
              <a:t>experience</a:t>
            </a:r>
            <a:endParaRPr lang="en-GB" sz="2400" dirty="0">
              <a:solidFill>
                <a:schemeClr val="bg1"/>
              </a:solidFill>
              <a:latin typeface="Work Sans" panose="00000500000000000000" pitchFamily="50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696"/>
            <a:ext cx="12192000" cy="5564606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1237259" y="6436660"/>
            <a:ext cx="820271" cy="251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de-DE" sz="1200" smtClean="0">
                <a:solidFill>
                  <a:schemeClr val="bg1"/>
                </a:solidFill>
                <a:latin typeface="Work Sans Black" panose="00000A00000000000000" pitchFamily="50" charset="0"/>
              </a:rPr>
              <a:t>n=365</a:t>
            </a:r>
            <a:endParaRPr lang="en-GB" sz="1200" dirty="0">
              <a:solidFill>
                <a:schemeClr val="bg1"/>
              </a:solidFill>
              <a:latin typeface="Work Sans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4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304153"/>
                </a:solidFill>
                <a:latin typeface="Work Sans Medium" panose="00000600000000000000" pitchFamily="50" charset="0"/>
              </a:rPr>
              <a:t>ACTIVITIES</a:t>
            </a:r>
            <a:endParaRPr lang="de-DE" dirty="0">
              <a:solidFill>
                <a:srgbClr val="304153"/>
              </a:solidFill>
              <a:latin typeface="Work Sans Medium" panose="00000600000000000000" pitchFamily="50" charset="0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838200" y="35902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r>
              <a:rPr lang="de-DE" sz="5400" dirty="0" smtClean="0">
                <a:solidFill>
                  <a:srgbClr val="304153"/>
                </a:solidFill>
                <a:latin typeface="Work Sans Hairline" panose="00000100000000000000" pitchFamily="50" charset="0"/>
              </a:rPr>
              <a:t>On-site </a:t>
            </a:r>
            <a:r>
              <a:rPr lang="de-DE" sz="5400" dirty="0" err="1" smtClean="0">
                <a:solidFill>
                  <a:srgbClr val="304153"/>
                </a:solidFill>
                <a:latin typeface="Work Sans Hairline" panose="00000100000000000000" pitchFamily="50" charset="0"/>
              </a:rPr>
              <a:t>training</a:t>
            </a:r>
            <a:endParaRPr lang="de-DE" sz="5400" dirty="0">
              <a:solidFill>
                <a:srgbClr val="304153"/>
              </a:solidFill>
              <a:latin typeface="Work Sans Hairline" panose="000001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34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900953" y="26895"/>
            <a:ext cx="10515600" cy="519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de-DE" sz="2400" dirty="0" err="1">
                <a:solidFill>
                  <a:schemeClr val="bg1"/>
                </a:solidFill>
                <a:latin typeface="Work Sans" panose="00000500000000000000" pitchFamily="50" charset="0"/>
              </a:rPr>
              <a:t>Echoes</a:t>
            </a:r>
            <a:r>
              <a:rPr lang="de-DE" sz="2400" dirty="0">
                <a:solidFill>
                  <a:schemeClr val="bg1"/>
                </a:solidFill>
                <a:latin typeface="Work Sans" panose="00000500000000000000" pitchFamily="50" charset="0"/>
              </a:rPr>
              <a:t> in Space - </a:t>
            </a:r>
            <a:r>
              <a:rPr lang="de-DE" sz="24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Profession </a:t>
            </a:r>
            <a:r>
              <a:rPr lang="de-DE" sz="2400" dirty="0" err="1" smtClean="0">
                <a:solidFill>
                  <a:schemeClr val="bg1"/>
                </a:solidFill>
                <a:latin typeface="Work Sans" panose="00000500000000000000" pitchFamily="50" charset="0"/>
              </a:rPr>
              <a:t>field</a:t>
            </a:r>
            <a:endParaRPr lang="en-GB" sz="2400" dirty="0">
              <a:solidFill>
                <a:schemeClr val="bg1"/>
              </a:solidFill>
              <a:latin typeface="Work Sans" panose="00000500000000000000" pitchFamily="50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15" y="633926"/>
            <a:ext cx="8222770" cy="558758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1237259" y="6436660"/>
            <a:ext cx="820271" cy="251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de-DE" sz="1200" smtClean="0">
                <a:solidFill>
                  <a:schemeClr val="bg1"/>
                </a:solidFill>
                <a:latin typeface="Work Sans Black" panose="00000A00000000000000" pitchFamily="50" charset="0"/>
              </a:rPr>
              <a:t>n=365</a:t>
            </a:r>
            <a:endParaRPr lang="en-GB" sz="1200" dirty="0">
              <a:solidFill>
                <a:schemeClr val="bg1"/>
              </a:solidFill>
              <a:latin typeface="Work Sans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36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/>
          </p:nvPr>
        </p:nvGraphicFramePr>
        <p:xfrm>
          <a:off x="439600" y="714194"/>
          <a:ext cx="3191873" cy="52973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18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Archaeology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Surveying and Geoinfomatics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Energy</a:t>
                      </a:r>
                      <a:r>
                        <a:rPr lang="de-DE" sz="1100" u="none" strike="noStrike" dirty="0">
                          <a:effectLst/>
                          <a:latin typeface="Work Sans" panose="00000500000000000000" pitchFamily="50" charset="0"/>
                        </a:rPr>
                        <a:t>, Crime </a:t>
                      </a: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data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 dirty="0" smtClean="0">
                          <a:effectLst/>
                          <a:latin typeface="Work Sans" panose="00000500000000000000" pitchFamily="50" charset="0"/>
                        </a:rPr>
                        <a:t>Life </a:t>
                      </a: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long</a:t>
                      </a:r>
                      <a:r>
                        <a:rPr lang="de-DE" sz="1100" u="none" strike="noStrike" dirty="0">
                          <a:effectLst/>
                          <a:latin typeface="Work Sans" panose="00000500000000000000" pitchFamily="50" charset="0"/>
                        </a:rPr>
                        <a:t> </a:t>
                      </a: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learner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 dirty="0">
                          <a:effectLst/>
                          <a:latin typeface="Work Sans" panose="00000500000000000000" pitchFamily="50" charset="0"/>
                        </a:rPr>
                        <a:t>Research </a:t>
                      </a: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and</a:t>
                      </a:r>
                      <a:r>
                        <a:rPr lang="de-DE" sz="1100" u="none" strike="noStrike" dirty="0">
                          <a:effectLst/>
                          <a:latin typeface="Work Sans" panose="00000500000000000000" pitchFamily="50" charset="0"/>
                        </a:rPr>
                        <a:t> Development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Scientist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dirty="0">
                          <a:effectLst/>
                          <a:latin typeface="Work Sans" panose="00000500000000000000" pitchFamily="50" charset="0"/>
                        </a:rPr>
                        <a:t>Government Auditor, Data </a:t>
                      </a:r>
                      <a:r>
                        <a:rPr lang="en-US" sz="1100" u="none" strike="noStrike" dirty="0" smtClean="0">
                          <a:effectLst/>
                          <a:latin typeface="Work Sans" panose="00000500000000000000" pitchFamily="50" charset="0"/>
                        </a:rPr>
                        <a:t>Scientist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 dirty="0">
                          <a:effectLst/>
                          <a:latin typeface="Work Sans" panose="00000500000000000000" pitchFamily="50" charset="0"/>
                        </a:rPr>
                        <a:t>Plant </a:t>
                      </a: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Ecophysiology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Territorial and environmental management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Information Technology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 dirty="0">
                          <a:effectLst/>
                          <a:latin typeface="Work Sans" panose="00000500000000000000" pitchFamily="50" charset="0"/>
                        </a:rPr>
                        <a:t>Territorial </a:t>
                      </a: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and</a:t>
                      </a:r>
                      <a:r>
                        <a:rPr lang="de-DE" sz="1100" u="none" strike="noStrike" dirty="0">
                          <a:effectLst/>
                          <a:latin typeface="Work Sans" panose="00000500000000000000" pitchFamily="50" charset="0"/>
                        </a:rPr>
                        <a:t> environmental </a:t>
                      </a: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managment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Agriculture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Architect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Astrophysics, Science Communication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Education - Teacher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Environmental Sciences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Water management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 dirty="0" smtClean="0">
                          <a:effectLst/>
                          <a:latin typeface="Work Sans" panose="00000500000000000000" pitchFamily="50" charset="0"/>
                        </a:rPr>
                        <a:t>Data </a:t>
                      </a: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analyst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GIS Software Developer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Builder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Retired 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Education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 dirty="0">
                          <a:effectLst/>
                          <a:latin typeface="Work Sans" panose="00000500000000000000" pitchFamily="50" charset="0"/>
                        </a:rPr>
                        <a:t>Environmental Professional </a:t>
                      </a:r>
                      <a:endParaRPr lang="de-DE" sz="1100" u="none" strike="noStrike" dirty="0" smtClean="0"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>
            <p:extLst/>
          </p:nvPr>
        </p:nvGraphicFramePr>
        <p:xfrm>
          <a:off x="5133523" y="714194"/>
          <a:ext cx="4740239" cy="55277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402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 dirty="0">
                          <a:effectLst/>
                          <a:latin typeface="Work Sans" panose="00000500000000000000" pitchFamily="50" charset="0"/>
                        </a:rPr>
                        <a:t>Project </a:t>
                      </a: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Associate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Maritime Watch keeper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Security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 dirty="0" smtClean="0">
                          <a:effectLst/>
                          <a:latin typeface="Work Sans" panose="00000500000000000000" pitchFamily="50" charset="0"/>
                        </a:rPr>
                        <a:t>Chief </a:t>
                      </a:r>
                      <a:r>
                        <a:rPr lang="en-US" sz="1100" u="none" strike="noStrike" dirty="0">
                          <a:effectLst/>
                          <a:latin typeface="Work Sans" panose="00000500000000000000" pitchFamily="50" charset="0"/>
                        </a:rPr>
                        <a:t>operating officer in a financial </a:t>
                      </a:r>
                      <a:r>
                        <a:rPr lang="en-US" sz="1100" u="none" strike="noStrike" dirty="0" smtClean="0">
                          <a:effectLst/>
                          <a:latin typeface="Work Sans" panose="00000500000000000000" pitchFamily="50" charset="0"/>
                        </a:rPr>
                        <a:t>institution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Agronomical Engineering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Health Care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Software development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 dirty="0" smtClean="0">
                          <a:effectLst/>
                          <a:latin typeface="Work Sans" panose="00000500000000000000" pitchFamily="50" charset="0"/>
                        </a:rPr>
                        <a:t>Project </a:t>
                      </a:r>
                      <a:r>
                        <a:rPr lang="de-DE" sz="1100" u="none" strike="noStrike" dirty="0">
                          <a:effectLst/>
                          <a:latin typeface="Work Sans" panose="00000500000000000000" pitchFamily="50" charset="0"/>
                        </a:rPr>
                        <a:t>Manager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Agrohydrology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 dirty="0">
                          <a:effectLst/>
                          <a:latin typeface="Work Sans" panose="00000500000000000000" pitchFamily="50" charset="0"/>
                        </a:rPr>
                        <a:t>Regulator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Natural Sciences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C</a:t>
                      </a:r>
                      <a:r>
                        <a:rPr lang="de-DE" sz="1100" u="none" strike="noStrike" dirty="0" err="1" smtClean="0">
                          <a:effectLst/>
                          <a:latin typeface="Work Sans" panose="00000500000000000000" pitchFamily="50" charset="0"/>
                        </a:rPr>
                        <a:t>limate</a:t>
                      </a:r>
                      <a:r>
                        <a:rPr lang="de-DE" sz="1100" u="none" strike="noStrike" dirty="0" smtClean="0">
                          <a:effectLst/>
                          <a:latin typeface="Work Sans" panose="00000500000000000000" pitchFamily="50" charset="0"/>
                        </a:rPr>
                        <a:t> </a:t>
                      </a: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risk</a:t>
                      </a:r>
                      <a:r>
                        <a:rPr lang="de-DE" sz="1100" u="none" strike="noStrike" dirty="0">
                          <a:effectLst/>
                          <a:latin typeface="Work Sans" panose="00000500000000000000" pitchFamily="50" charset="0"/>
                        </a:rPr>
                        <a:t> </a:t>
                      </a: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assessment</a:t>
                      </a:r>
                      <a:r>
                        <a:rPr lang="de-DE" sz="1100" u="none" strike="noStrike" dirty="0">
                          <a:effectLst/>
                          <a:latin typeface="Work Sans" panose="00000500000000000000" pitchFamily="50" charset="0"/>
                        </a:rPr>
                        <a:t>, </a:t>
                      </a: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climate</a:t>
                      </a:r>
                      <a:r>
                        <a:rPr lang="de-DE" sz="1100" u="none" strike="noStrike" dirty="0">
                          <a:effectLst/>
                          <a:latin typeface="Work Sans" panose="00000500000000000000" pitchFamily="50" charset="0"/>
                        </a:rPr>
                        <a:t> </a:t>
                      </a: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adaptation</a:t>
                      </a:r>
                      <a:r>
                        <a:rPr lang="de-DE" sz="1100" u="none" strike="noStrike" dirty="0">
                          <a:effectLst/>
                          <a:latin typeface="Work Sans" panose="00000500000000000000" pitchFamily="50" charset="0"/>
                        </a:rPr>
                        <a:t>, SDGs, DRR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Forensics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 dirty="0" smtClean="0">
                          <a:effectLst/>
                          <a:latin typeface="Work Sans" panose="00000500000000000000" pitchFamily="50" charset="0"/>
                        </a:rPr>
                        <a:t>LULC </a:t>
                      </a: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monitoring</a:t>
                      </a:r>
                      <a:r>
                        <a:rPr lang="de-DE" sz="1100" u="none" strike="noStrike" dirty="0">
                          <a:effectLst/>
                          <a:latin typeface="Work Sans" panose="00000500000000000000" pitchFamily="50" charset="0"/>
                        </a:rPr>
                        <a:t>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Catastrophe model developer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IT consultant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Information Technology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100" u="none" strike="noStrike">
                          <a:effectLst/>
                          <a:latin typeface="Work Sans" panose="00000500000000000000" pitchFamily="50" charset="0"/>
                        </a:rPr>
                        <a:t>Responsible for an exhibition about satellite images in a museum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 dirty="0" smtClean="0">
                          <a:effectLst/>
                          <a:latin typeface="Work Sans" panose="00000500000000000000" pitchFamily="50" charset="0"/>
                        </a:rPr>
                        <a:t>Start </a:t>
                      </a: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upper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Ecology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Aviation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Weather Forecasting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>
                          <a:effectLst/>
                          <a:latin typeface="Work Sans" panose="00000500000000000000" pitchFamily="50" charset="0"/>
                        </a:rPr>
                        <a:t>Cartography 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23032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de-DE" sz="1100" u="none" strike="noStrike" dirty="0" err="1">
                          <a:effectLst/>
                          <a:latin typeface="Work Sans" panose="00000500000000000000" pitchFamily="50" charset="0"/>
                        </a:rPr>
                        <a:t>Biology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anose="00000500000000000000" pitchFamily="50" charset="0"/>
                      </a:endParaRPr>
                    </a:p>
                  </a:txBody>
                  <a:tcPr marL="11516" marR="11516" marT="11516" marB="0" anchor="b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</a:tbl>
          </a:graphicData>
        </a:graphic>
      </p:graphicFrame>
      <p:sp>
        <p:nvSpPr>
          <p:cNvPr id="6" name="Titel 1"/>
          <p:cNvSpPr txBox="1">
            <a:spLocks/>
          </p:cNvSpPr>
          <p:nvPr/>
        </p:nvSpPr>
        <p:spPr>
          <a:xfrm>
            <a:off x="900953" y="26895"/>
            <a:ext cx="10515600" cy="519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l">
              <a:tabLst>
                <a:tab pos="1254125" algn="l"/>
              </a:tabLst>
            </a:pPr>
            <a:r>
              <a:rPr lang="de-DE" sz="2400" dirty="0" err="1">
                <a:solidFill>
                  <a:schemeClr val="bg1"/>
                </a:solidFill>
                <a:latin typeface="Work Sans" panose="00000500000000000000" pitchFamily="50" charset="0"/>
              </a:rPr>
              <a:t>Echoes</a:t>
            </a:r>
            <a:r>
              <a:rPr lang="de-DE" sz="2400" dirty="0">
                <a:solidFill>
                  <a:schemeClr val="bg1"/>
                </a:solidFill>
                <a:latin typeface="Work Sans" panose="00000500000000000000" pitchFamily="50" charset="0"/>
              </a:rPr>
              <a:t> in Space - </a:t>
            </a:r>
            <a:r>
              <a:rPr lang="de-DE" sz="24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Profession </a:t>
            </a:r>
            <a:r>
              <a:rPr lang="de-DE" sz="2400" dirty="0" err="1" smtClean="0">
                <a:solidFill>
                  <a:schemeClr val="bg1"/>
                </a:solidFill>
                <a:latin typeface="Work Sans" panose="00000500000000000000" pitchFamily="50" charset="0"/>
              </a:rPr>
              <a:t>field</a:t>
            </a:r>
            <a:r>
              <a:rPr lang="de-DE" sz="24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 -OTHER</a:t>
            </a:r>
            <a:endParaRPr lang="en-GB" sz="2400" dirty="0">
              <a:solidFill>
                <a:schemeClr val="bg1"/>
              </a:solidFill>
              <a:latin typeface="Work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24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93" y="635400"/>
            <a:ext cx="8471014" cy="5587200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900953" y="26895"/>
            <a:ext cx="10515600" cy="519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de-DE" sz="2400" dirty="0" err="1">
                <a:solidFill>
                  <a:schemeClr val="bg1"/>
                </a:solidFill>
                <a:latin typeface="Work Sans" panose="00000500000000000000" pitchFamily="50" charset="0"/>
              </a:rPr>
              <a:t>Echoes</a:t>
            </a:r>
            <a:r>
              <a:rPr lang="de-DE" sz="2400" dirty="0">
                <a:solidFill>
                  <a:schemeClr val="bg1"/>
                </a:solidFill>
                <a:latin typeface="Work Sans" panose="00000500000000000000" pitchFamily="50" charset="0"/>
              </a:rPr>
              <a:t> in Space - </a:t>
            </a:r>
            <a:r>
              <a:rPr lang="de-DE" sz="24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Profession Level</a:t>
            </a:r>
            <a:endParaRPr lang="en-GB" sz="2400" dirty="0">
              <a:solidFill>
                <a:schemeClr val="bg1"/>
              </a:solidFill>
              <a:latin typeface="Work Sans" panose="00000500000000000000" pitchFamily="50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1237259" y="6436660"/>
            <a:ext cx="820271" cy="251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de-DE" sz="1200" smtClean="0">
                <a:solidFill>
                  <a:schemeClr val="bg1"/>
                </a:solidFill>
                <a:latin typeface="Work Sans Black" panose="00000A00000000000000" pitchFamily="50" charset="0"/>
              </a:rPr>
              <a:t>n=365</a:t>
            </a:r>
            <a:endParaRPr lang="en-GB" sz="1200" dirty="0">
              <a:solidFill>
                <a:schemeClr val="bg1"/>
              </a:solidFill>
              <a:latin typeface="Work Sans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74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1216639" y="6436660"/>
            <a:ext cx="840891" cy="251012"/>
          </a:xfrm>
        </p:spPr>
        <p:txBody>
          <a:bodyPr/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Work Sans Black" panose="00000A00000000000000" pitchFamily="50" charset="0"/>
              </a:rPr>
              <a:t>n=777</a:t>
            </a:r>
            <a:endParaRPr lang="en-GB" sz="1200" dirty="0">
              <a:solidFill>
                <a:schemeClr val="bg1"/>
              </a:solidFill>
              <a:latin typeface="Work Sans Black" panose="00000A00000000000000" pitchFamily="50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900953" y="26895"/>
            <a:ext cx="10515600" cy="519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de-DE" sz="2000" dirty="0" err="1">
                <a:solidFill>
                  <a:schemeClr val="bg1"/>
                </a:solidFill>
                <a:latin typeface="Work Sans" panose="00000500000000000000" pitchFamily="50" charset="0"/>
              </a:rPr>
              <a:t>Echoes</a:t>
            </a:r>
            <a:r>
              <a:rPr lang="de-DE" sz="2000" dirty="0">
                <a:solidFill>
                  <a:schemeClr val="bg1"/>
                </a:solidFill>
                <a:latin typeface="Work Sans" panose="00000500000000000000" pitchFamily="50" charset="0"/>
              </a:rPr>
              <a:t> in Space - </a:t>
            </a:r>
            <a:r>
              <a:rPr lang="en-US" sz="20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I would like to see ***** texts</a:t>
            </a:r>
            <a:endParaRPr lang="en-GB" sz="2000" dirty="0">
              <a:solidFill>
                <a:schemeClr val="bg1"/>
              </a:solidFill>
              <a:latin typeface="Work Sans" panose="00000500000000000000" pitchFamily="50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4334"/>
          <a:stretch/>
        </p:blipFill>
        <p:spPr>
          <a:xfrm>
            <a:off x="0" y="878186"/>
            <a:ext cx="12191999" cy="510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1216639" y="6436660"/>
            <a:ext cx="840891" cy="251012"/>
          </a:xfrm>
        </p:spPr>
        <p:txBody>
          <a:bodyPr/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Work Sans Black" panose="00000A00000000000000" pitchFamily="50" charset="0"/>
              </a:rPr>
              <a:t>n=777</a:t>
            </a:r>
            <a:endParaRPr lang="en-GB" sz="1200" dirty="0">
              <a:solidFill>
                <a:schemeClr val="bg1"/>
              </a:solidFill>
              <a:latin typeface="Work Sans Black" panose="00000A00000000000000" pitchFamily="50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900953" y="26895"/>
            <a:ext cx="10515600" cy="519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de-DE" sz="2000" dirty="0" err="1">
                <a:solidFill>
                  <a:schemeClr val="bg1"/>
                </a:solidFill>
                <a:latin typeface="Work Sans" panose="00000500000000000000" pitchFamily="50" charset="0"/>
              </a:rPr>
              <a:t>Echoes</a:t>
            </a:r>
            <a:r>
              <a:rPr lang="de-DE" sz="2000" dirty="0">
                <a:solidFill>
                  <a:schemeClr val="bg1"/>
                </a:solidFill>
                <a:latin typeface="Work Sans" panose="00000500000000000000" pitchFamily="50" charset="0"/>
              </a:rPr>
              <a:t> in Space - </a:t>
            </a:r>
            <a:r>
              <a:rPr lang="en-US" sz="20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I would like to see ***** animations</a:t>
            </a:r>
            <a:endParaRPr lang="en-GB" sz="2000" dirty="0">
              <a:solidFill>
                <a:schemeClr val="bg1"/>
              </a:solidFill>
              <a:latin typeface="Work Sans" panose="00000500000000000000" pitchFamily="50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" b="4172"/>
          <a:stretch/>
        </p:blipFill>
        <p:spPr>
          <a:xfrm>
            <a:off x="0" y="887239"/>
            <a:ext cx="12191999" cy="510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3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1216639" y="6436660"/>
            <a:ext cx="840891" cy="251012"/>
          </a:xfrm>
        </p:spPr>
        <p:txBody>
          <a:bodyPr/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Work Sans Black" panose="00000A00000000000000" pitchFamily="50" charset="0"/>
              </a:rPr>
              <a:t>n=777</a:t>
            </a:r>
            <a:endParaRPr lang="en-GB" sz="1200" dirty="0">
              <a:solidFill>
                <a:schemeClr val="bg1"/>
              </a:solidFill>
              <a:latin typeface="Work Sans Black" panose="00000A00000000000000" pitchFamily="50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900953" y="26895"/>
            <a:ext cx="10515600" cy="519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de-DE" sz="2000" dirty="0" err="1">
                <a:solidFill>
                  <a:schemeClr val="bg1"/>
                </a:solidFill>
                <a:latin typeface="Work Sans" panose="00000500000000000000" pitchFamily="50" charset="0"/>
              </a:rPr>
              <a:t>Echoes</a:t>
            </a:r>
            <a:r>
              <a:rPr lang="de-DE" sz="2000" dirty="0">
                <a:solidFill>
                  <a:schemeClr val="bg1"/>
                </a:solidFill>
                <a:latin typeface="Work Sans" panose="00000500000000000000" pitchFamily="50" charset="0"/>
              </a:rPr>
              <a:t> in Space - </a:t>
            </a:r>
            <a:r>
              <a:rPr lang="en-US" sz="20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I would like to see ***** forum discussions</a:t>
            </a:r>
            <a:endParaRPr lang="en-GB" sz="2000" dirty="0">
              <a:solidFill>
                <a:schemeClr val="bg1"/>
              </a:solidFill>
              <a:latin typeface="Work Sans" panose="00000500000000000000" pitchFamily="50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" b="4495"/>
          <a:stretch/>
        </p:blipFill>
        <p:spPr>
          <a:xfrm>
            <a:off x="0" y="896293"/>
            <a:ext cx="12191999" cy="5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7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1216639" y="6436660"/>
            <a:ext cx="840891" cy="251012"/>
          </a:xfrm>
        </p:spPr>
        <p:txBody>
          <a:bodyPr/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Work Sans Black" panose="00000A00000000000000" pitchFamily="50" charset="0"/>
              </a:rPr>
              <a:t>n=777</a:t>
            </a:r>
            <a:endParaRPr lang="en-GB" sz="1200" dirty="0">
              <a:solidFill>
                <a:schemeClr val="bg1"/>
              </a:solidFill>
              <a:latin typeface="Work Sans Black" panose="00000A00000000000000" pitchFamily="50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900953" y="26895"/>
            <a:ext cx="10515600" cy="519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de-DE" sz="2000" dirty="0" err="1">
                <a:solidFill>
                  <a:schemeClr val="bg1"/>
                </a:solidFill>
                <a:latin typeface="Work Sans" panose="00000500000000000000" pitchFamily="50" charset="0"/>
              </a:rPr>
              <a:t>Echoes</a:t>
            </a:r>
            <a:r>
              <a:rPr lang="de-DE" sz="2000" dirty="0">
                <a:solidFill>
                  <a:schemeClr val="bg1"/>
                </a:solidFill>
                <a:latin typeface="Work Sans" panose="00000500000000000000" pitchFamily="50" charset="0"/>
              </a:rPr>
              <a:t> in Space - </a:t>
            </a:r>
            <a:r>
              <a:rPr lang="en-US" sz="20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I would like to see ***** videos</a:t>
            </a:r>
            <a:endParaRPr lang="en-GB" sz="2000" dirty="0">
              <a:solidFill>
                <a:schemeClr val="bg1"/>
              </a:solidFill>
              <a:latin typeface="Work Sans" panose="00000500000000000000" pitchFamily="50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4173"/>
          <a:stretch/>
        </p:blipFill>
        <p:spPr>
          <a:xfrm>
            <a:off x="0" y="878185"/>
            <a:ext cx="12191999" cy="51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2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1216639" y="6436660"/>
            <a:ext cx="840891" cy="251012"/>
          </a:xfrm>
        </p:spPr>
        <p:txBody>
          <a:bodyPr/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Work Sans Black" panose="00000A00000000000000" pitchFamily="50" charset="0"/>
              </a:rPr>
              <a:t>n=777</a:t>
            </a:r>
            <a:endParaRPr lang="en-GB" sz="1200" dirty="0">
              <a:solidFill>
                <a:schemeClr val="bg1"/>
              </a:solidFill>
              <a:latin typeface="Work Sans Black" panose="00000A00000000000000" pitchFamily="50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900953" y="26895"/>
            <a:ext cx="10515600" cy="519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de-DE" sz="2000" dirty="0" err="1" smtClean="0">
                <a:solidFill>
                  <a:schemeClr val="bg1"/>
                </a:solidFill>
                <a:latin typeface="Work Sans" panose="00000500000000000000" pitchFamily="50" charset="0"/>
              </a:rPr>
              <a:t>Echoes</a:t>
            </a:r>
            <a:r>
              <a:rPr lang="de-DE" sz="20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 </a:t>
            </a:r>
            <a:r>
              <a:rPr lang="de-DE" sz="2000" dirty="0">
                <a:solidFill>
                  <a:schemeClr val="bg1"/>
                </a:solidFill>
                <a:latin typeface="Work Sans" panose="00000500000000000000" pitchFamily="50" charset="0"/>
              </a:rPr>
              <a:t>in Space - </a:t>
            </a:r>
            <a:r>
              <a:rPr lang="en-US" sz="20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I would like to see ***** tutorials</a:t>
            </a:r>
            <a:endParaRPr lang="en-GB" sz="2000" dirty="0">
              <a:solidFill>
                <a:schemeClr val="bg1"/>
              </a:solidFill>
              <a:latin typeface="Work Sans" panose="00000500000000000000" pitchFamily="50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" b="4657"/>
          <a:stretch/>
        </p:blipFill>
        <p:spPr>
          <a:xfrm>
            <a:off x="0" y="860079"/>
            <a:ext cx="12192000" cy="510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9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1216639" y="6436660"/>
            <a:ext cx="840891" cy="251012"/>
          </a:xfrm>
        </p:spPr>
        <p:txBody>
          <a:bodyPr/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latin typeface="Work Sans Black" panose="00000A00000000000000" pitchFamily="50" charset="0"/>
              </a:rPr>
              <a:t>n=777</a:t>
            </a:r>
            <a:endParaRPr lang="en-GB" sz="1200" dirty="0">
              <a:solidFill>
                <a:schemeClr val="bg1"/>
              </a:solidFill>
              <a:latin typeface="Work Sans Black" panose="00000A00000000000000" pitchFamily="50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900953" y="26895"/>
            <a:ext cx="10515600" cy="519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de-DE" sz="2000" dirty="0" err="1">
                <a:solidFill>
                  <a:schemeClr val="bg1"/>
                </a:solidFill>
                <a:latin typeface="Work Sans" panose="00000500000000000000" pitchFamily="50" charset="0"/>
              </a:rPr>
              <a:t>Echoes</a:t>
            </a:r>
            <a:r>
              <a:rPr lang="de-DE" sz="2000" dirty="0">
                <a:solidFill>
                  <a:schemeClr val="bg1"/>
                </a:solidFill>
                <a:latin typeface="Work Sans" panose="00000500000000000000" pitchFamily="50" charset="0"/>
              </a:rPr>
              <a:t> in Space - </a:t>
            </a:r>
            <a:r>
              <a:rPr lang="en-US" sz="20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I would like to see ***** explorable explanations</a:t>
            </a:r>
            <a:endParaRPr lang="en-GB" sz="2000" dirty="0">
              <a:solidFill>
                <a:schemeClr val="bg1"/>
              </a:solidFill>
              <a:latin typeface="Work Sans" panose="00000500000000000000" pitchFamily="50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 b="4512"/>
          <a:stretch/>
        </p:blipFill>
        <p:spPr>
          <a:xfrm>
            <a:off x="0" y="860079"/>
            <a:ext cx="12192000" cy="510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900953" y="26895"/>
            <a:ext cx="10515600" cy="519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de-DE" sz="2000" dirty="0" err="1">
                <a:solidFill>
                  <a:schemeClr val="bg1"/>
                </a:solidFill>
                <a:latin typeface="Work Sans" panose="00000500000000000000" pitchFamily="50" charset="0"/>
              </a:rPr>
              <a:t>Echoes</a:t>
            </a:r>
            <a:r>
              <a:rPr lang="de-DE" sz="2000" dirty="0">
                <a:solidFill>
                  <a:schemeClr val="bg1"/>
                </a:solidFill>
                <a:latin typeface="Work Sans" panose="00000500000000000000" pitchFamily="50" charset="0"/>
              </a:rPr>
              <a:t> in Space - </a:t>
            </a:r>
            <a:r>
              <a:rPr lang="en-US" sz="2000" dirty="0" smtClean="0">
                <a:solidFill>
                  <a:schemeClr val="bg1"/>
                </a:solidFill>
                <a:latin typeface="Work Sans" panose="00000500000000000000" pitchFamily="50" charset="0"/>
              </a:rPr>
              <a:t>User needs</a:t>
            </a:r>
            <a:endParaRPr lang="en-GB" sz="2000" dirty="0">
              <a:solidFill>
                <a:schemeClr val="bg1"/>
              </a:solidFill>
              <a:latin typeface="Work Sans" panose="00000500000000000000" pitchFamily="50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18903" y="755741"/>
            <a:ext cx="1039765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smtClean="0">
                <a:solidFill>
                  <a:srgbClr val="304153"/>
                </a:solidFill>
              </a:rPr>
              <a:t>Users </a:t>
            </a:r>
            <a:r>
              <a:rPr lang="de-DE" sz="2600" dirty="0" err="1" smtClean="0">
                <a:solidFill>
                  <a:srgbClr val="304153"/>
                </a:solidFill>
              </a:rPr>
              <a:t>asking</a:t>
            </a:r>
            <a:r>
              <a:rPr lang="de-DE" sz="2600" dirty="0" smtClean="0">
                <a:solidFill>
                  <a:srgbClr val="304153"/>
                </a:solidFill>
              </a:rPr>
              <a:t> </a:t>
            </a:r>
            <a:r>
              <a:rPr lang="de-DE" sz="2600" dirty="0" err="1" smtClean="0">
                <a:solidFill>
                  <a:srgbClr val="304153"/>
                </a:solidFill>
              </a:rPr>
              <a:t>for</a:t>
            </a:r>
            <a:r>
              <a:rPr lang="de-DE" sz="2600" dirty="0" smtClean="0">
                <a:solidFill>
                  <a:srgbClr val="304153"/>
                </a:solidFill>
              </a:rPr>
              <a:t> </a:t>
            </a:r>
            <a:r>
              <a:rPr lang="de-DE" sz="2600" dirty="0" err="1" smtClean="0">
                <a:solidFill>
                  <a:srgbClr val="304153"/>
                </a:solidFill>
              </a:rPr>
              <a:t>more</a:t>
            </a:r>
            <a:r>
              <a:rPr lang="de-DE" sz="2600" dirty="0" smtClean="0">
                <a:solidFill>
                  <a:srgbClr val="304153"/>
                </a:solidFill>
              </a:rPr>
              <a:t> </a:t>
            </a:r>
            <a:r>
              <a:rPr lang="de-DE" sz="2600" dirty="0" err="1" smtClean="0">
                <a:solidFill>
                  <a:srgbClr val="304153"/>
                </a:solidFill>
              </a:rPr>
              <a:t>advanced</a:t>
            </a:r>
            <a:r>
              <a:rPr lang="de-DE" sz="2600" dirty="0" smtClean="0">
                <a:solidFill>
                  <a:srgbClr val="304153"/>
                </a:solidFill>
              </a:rPr>
              <a:t> </a:t>
            </a:r>
            <a:r>
              <a:rPr lang="de-DE" sz="2600" dirty="0" err="1" smtClean="0">
                <a:solidFill>
                  <a:srgbClr val="304153"/>
                </a:solidFill>
              </a:rPr>
              <a:t>courses</a:t>
            </a:r>
            <a:endParaRPr lang="de-DE" sz="2600" dirty="0" smtClean="0">
              <a:solidFill>
                <a:srgbClr val="304153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smtClean="0">
                <a:solidFill>
                  <a:srgbClr val="304153"/>
                </a:solidFill>
              </a:rPr>
              <a:t>More </a:t>
            </a:r>
            <a:r>
              <a:rPr lang="de-DE" sz="2600" dirty="0" err="1" smtClean="0">
                <a:solidFill>
                  <a:srgbClr val="304153"/>
                </a:solidFill>
              </a:rPr>
              <a:t>animations</a:t>
            </a:r>
            <a:r>
              <a:rPr lang="de-DE" sz="2600" dirty="0" smtClean="0">
                <a:solidFill>
                  <a:srgbClr val="304153"/>
                </a:solidFill>
              </a:rPr>
              <a:t>, </a:t>
            </a:r>
            <a:r>
              <a:rPr lang="de-DE" sz="2600" dirty="0" err="1" smtClean="0">
                <a:solidFill>
                  <a:srgbClr val="304153"/>
                </a:solidFill>
              </a:rPr>
              <a:t>less</a:t>
            </a:r>
            <a:r>
              <a:rPr lang="de-DE" sz="2600" dirty="0" smtClean="0">
                <a:solidFill>
                  <a:srgbClr val="304153"/>
                </a:solidFill>
              </a:rPr>
              <a:t> ‚</a:t>
            </a:r>
            <a:r>
              <a:rPr lang="de-DE" sz="2600" dirty="0" err="1" smtClean="0">
                <a:solidFill>
                  <a:srgbClr val="304153"/>
                </a:solidFill>
              </a:rPr>
              <a:t>talking</a:t>
            </a:r>
            <a:r>
              <a:rPr lang="de-DE" sz="2600" dirty="0" smtClean="0">
                <a:solidFill>
                  <a:srgbClr val="304153"/>
                </a:solidFill>
              </a:rPr>
              <a:t> </a:t>
            </a:r>
            <a:r>
              <a:rPr lang="de-DE" sz="2600" dirty="0" err="1" smtClean="0">
                <a:solidFill>
                  <a:srgbClr val="304153"/>
                </a:solidFill>
              </a:rPr>
              <a:t>heads</a:t>
            </a:r>
            <a:r>
              <a:rPr lang="de-DE" sz="2600" dirty="0" smtClean="0">
                <a:solidFill>
                  <a:srgbClr val="304153"/>
                </a:solidFill>
              </a:rPr>
              <a:t>‘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smtClean="0">
                <a:solidFill>
                  <a:srgbClr val="304153"/>
                </a:solidFill>
              </a:rPr>
              <a:t>(</a:t>
            </a:r>
            <a:r>
              <a:rPr lang="de-DE" sz="2600" dirty="0" err="1" smtClean="0">
                <a:solidFill>
                  <a:srgbClr val="304153"/>
                </a:solidFill>
              </a:rPr>
              <a:t>Spanish</a:t>
            </a:r>
            <a:r>
              <a:rPr lang="de-DE" sz="2600" dirty="0" smtClean="0">
                <a:solidFill>
                  <a:srgbClr val="304153"/>
                </a:solidFill>
              </a:rPr>
              <a:t>) </a:t>
            </a:r>
            <a:r>
              <a:rPr lang="de-DE" sz="2600" dirty="0" err="1" smtClean="0">
                <a:solidFill>
                  <a:srgbClr val="304153"/>
                </a:solidFill>
              </a:rPr>
              <a:t>Subtitles</a:t>
            </a:r>
            <a:endParaRPr lang="de-DE" sz="2600" dirty="0" smtClean="0">
              <a:solidFill>
                <a:srgbClr val="304153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smtClean="0">
                <a:solidFill>
                  <a:srgbClr val="304153"/>
                </a:solidFill>
              </a:rPr>
              <a:t>Video </a:t>
            </a:r>
            <a:r>
              <a:rPr lang="de-DE" sz="2600" dirty="0" err="1" smtClean="0">
                <a:solidFill>
                  <a:srgbClr val="304153"/>
                </a:solidFill>
              </a:rPr>
              <a:t>transcripts</a:t>
            </a:r>
            <a:endParaRPr lang="de-DE" sz="2600" dirty="0" smtClean="0">
              <a:solidFill>
                <a:srgbClr val="304153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smtClean="0">
                <a:solidFill>
                  <a:srgbClr val="304153"/>
                </a:solidFill>
              </a:rPr>
              <a:t>Offline Version </a:t>
            </a:r>
            <a:r>
              <a:rPr lang="de-DE" sz="26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de-DE" sz="2600" dirty="0" err="1" smtClean="0">
                <a:solidFill>
                  <a:schemeClr val="bg1">
                    <a:lumMod val="50000"/>
                  </a:schemeClr>
                </a:solidFill>
              </a:rPr>
              <a:t>Downloadable</a:t>
            </a:r>
            <a:r>
              <a:rPr lang="de-DE" sz="2600" dirty="0" smtClean="0">
                <a:solidFill>
                  <a:schemeClr val="bg1">
                    <a:lumMod val="50000"/>
                  </a:schemeClr>
                </a:solidFill>
              </a:rPr>
              <a:t> Book/PDF)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smtClean="0">
                <a:solidFill>
                  <a:srgbClr val="304153"/>
                </a:solidFill>
              </a:rPr>
              <a:t>Courses on SAR time </a:t>
            </a:r>
            <a:r>
              <a:rPr lang="de-DE" sz="2600" dirty="0" err="1" smtClean="0">
                <a:solidFill>
                  <a:srgbClr val="304153"/>
                </a:solidFill>
              </a:rPr>
              <a:t>series</a:t>
            </a:r>
            <a:endParaRPr lang="de-DE" sz="2600" dirty="0" smtClean="0">
              <a:solidFill>
                <a:srgbClr val="304153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err="1" smtClean="0">
                <a:solidFill>
                  <a:srgbClr val="304153"/>
                </a:solidFill>
              </a:rPr>
              <a:t>Issue</a:t>
            </a:r>
            <a:r>
              <a:rPr lang="de-DE" sz="2600" dirty="0" smtClean="0">
                <a:solidFill>
                  <a:srgbClr val="304153"/>
                </a:solidFill>
              </a:rPr>
              <a:t>: large </a:t>
            </a:r>
            <a:r>
              <a:rPr lang="de-DE" sz="2600" dirty="0" err="1" smtClean="0">
                <a:solidFill>
                  <a:srgbClr val="304153"/>
                </a:solidFill>
              </a:rPr>
              <a:t>data</a:t>
            </a:r>
            <a:r>
              <a:rPr lang="de-DE" sz="2600" dirty="0" smtClean="0">
                <a:solidFill>
                  <a:srgbClr val="304153"/>
                </a:solidFill>
              </a:rPr>
              <a:t> </a:t>
            </a:r>
            <a:r>
              <a:rPr lang="de-DE" sz="2600" dirty="0" err="1" smtClean="0">
                <a:solidFill>
                  <a:srgbClr val="304153"/>
                </a:solidFill>
              </a:rPr>
              <a:t>sets</a:t>
            </a:r>
            <a:r>
              <a:rPr lang="de-DE" sz="2600" dirty="0" smtClean="0">
                <a:solidFill>
                  <a:srgbClr val="304153"/>
                </a:solidFill>
              </a:rPr>
              <a:t> </a:t>
            </a:r>
            <a:r>
              <a:rPr lang="de-DE" sz="2600" dirty="0" smtClean="0">
                <a:solidFill>
                  <a:srgbClr val="304153"/>
                </a:solidFill>
                <a:sym typeface="Wingdings" panose="05000000000000000000" pitchFamily="2" charset="2"/>
              </a:rPr>
              <a:t> </a:t>
            </a:r>
            <a:r>
              <a:rPr lang="de-DE" sz="2600" dirty="0" err="1" smtClean="0">
                <a:solidFill>
                  <a:srgbClr val="304153"/>
                </a:solidFill>
                <a:sym typeface="Wingdings" panose="05000000000000000000" pitchFamily="2" charset="2"/>
              </a:rPr>
              <a:t>many</a:t>
            </a:r>
            <a:r>
              <a:rPr lang="de-DE" sz="2600" dirty="0" smtClean="0">
                <a:solidFill>
                  <a:srgbClr val="304153"/>
                </a:solidFill>
                <a:sym typeface="Wingdings" panose="05000000000000000000" pitchFamily="2" charset="2"/>
              </a:rPr>
              <a:t> </a:t>
            </a:r>
            <a:r>
              <a:rPr lang="de-DE" sz="2600" dirty="0" err="1" smtClean="0">
                <a:solidFill>
                  <a:srgbClr val="304153"/>
                </a:solidFill>
                <a:sym typeface="Wingdings" panose="05000000000000000000" pitchFamily="2" charset="2"/>
              </a:rPr>
              <a:t>users</a:t>
            </a:r>
            <a:r>
              <a:rPr lang="de-DE" sz="2600" dirty="0" smtClean="0">
                <a:solidFill>
                  <a:srgbClr val="304153"/>
                </a:solidFill>
                <a:sym typeface="Wingdings" panose="05000000000000000000" pitchFamily="2" charset="2"/>
              </a:rPr>
              <a:t> </a:t>
            </a:r>
            <a:r>
              <a:rPr lang="de-DE" sz="2600" dirty="0" err="1" smtClean="0">
                <a:solidFill>
                  <a:srgbClr val="304153"/>
                </a:solidFill>
                <a:sym typeface="Wingdings" panose="05000000000000000000" pitchFamily="2" charset="2"/>
              </a:rPr>
              <a:t>with</a:t>
            </a:r>
            <a:r>
              <a:rPr lang="de-DE" sz="2600" dirty="0" smtClean="0">
                <a:solidFill>
                  <a:srgbClr val="304153"/>
                </a:solidFill>
                <a:sym typeface="Wingdings" panose="05000000000000000000" pitchFamily="2" charset="2"/>
              </a:rPr>
              <a:t> limited </a:t>
            </a:r>
            <a:r>
              <a:rPr lang="de-DE" sz="2600" dirty="0" err="1" smtClean="0">
                <a:solidFill>
                  <a:srgbClr val="304153"/>
                </a:solidFill>
                <a:sym typeface="Wingdings" panose="05000000000000000000" pitchFamily="2" charset="2"/>
              </a:rPr>
              <a:t>bandwidth</a:t>
            </a:r>
            <a:endParaRPr lang="de-DE" sz="2600" dirty="0">
              <a:solidFill>
                <a:srgbClr val="304153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err="1" smtClean="0">
                <a:solidFill>
                  <a:srgbClr val="304153"/>
                </a:solidFill>
              </a:rPr>
              <a:t>Provide</a:t>
            </a:r>
            <a:r>
              <a:rPr lang="de-DE" sz="2600" dirty="0" smtClean="0">
                <a:solidFill>
                  <a:srgbClr val="304153"/>
                </a:solidFill>
              </a:rPr>
              <a:t> </a:t>
            </a:r>
            <a:r>
              <a:rPr lang="de-DE" sz="2600" dirty="0" err="1" smtClean="0">
                <a:solidFill>
                  <a:srgbClr val="304153"/>
                </a:solidFill>
              </a:rPr>
              <a:t>interactive</a:t>
            </a:r>
            <a:r>
              <a:rPr lang="de-DE" sz="2600" dirty="0" smtClean="0">
                <a:solidFill>
                  <a:srgbClr val="304153"/>
                </a:solidFill>
              </a:rPr>
              <a:t> </a:t>
            </a:r>
            <a:r>
              <a:rPr lang="de-DE" sz="2600" dirty="0" err="1" smtClean="0">
                <a:solidFill>
                  <a:srgbClr val="304153"/>
                </a:solidFill>
              </a:rPr>
              <a:t>python</a:t>
            </a:r>
            <a:r>
              <a:rPr lang="de-DE" sz="2600" dirty="0" smtClean="0">
                <a:solidFill>
                  <a:srgbClr val="304153"/>
                </a:solidFill>
              </a:rPr>
              <a:t> </a:t>
            </a:r>
            <a:r>
              <a:rPr lang="de-DE" sz="2600" dirty="0" err="1" smtClean="0">
                <a:solidFill>
                  <a:srgbClr val="304153"/>
                </a:solidFill>
              </a:rPr>
              <a:t>notebooks</a:t>
            </a:r>
            <a:endParaRPr lang="de-DE" sz="2600" dirty="0" smtClean="0">
              <a:solidFill>
                <a:srgbClr val="304153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err="1" smtClean="0">
                <a:solidFill>
                  <a:srgbClr val="304153"/>
                </a:solidFill>
              </a:rPr>
              <a:t>Difficulties</a:t>
            </a:r>
            <a:r>
              <a:rPr lang="de-DE" sz="2600" dirty="0" smtClean="0">
                <a:solidFill>
                  <a:srgbClr val="304153"/>
                </a:solidFill>
              </a:rPr>
              <a:t> in </a:t>
            </a:r>
            <a:r>
              <a:rPr lang="de-DE" sz="2600" dirty="0" err="1" smtClean="0">
                <a:solidFill>
                  <a:srgbClr val="304153"/>
                </a:solidFill>
              </a:rPr>
              <a:t>finding</a:t>
            </a:r>
            <a:r>
              <a:rPr lang="de-DE" sz="2600" dirty="0" smtClean="0">
                <a:solidFill>
                  <a:srgbClr val="304153"/>
                </a:solidFill>
              </a:rPr>
              <a:t>/</a:t>
            </a:r>
            <a:r>
              <a:rPr lang="de-DE" sz="2600" dirty="0" err="1" smtClean="0">
                <a:solidFill>
                  <a:srgbClr val="304153"/>
                </a:solidFill>
              </a:rPr>
              <a:t>using</a:t>
            </a:r>
            <a:r>
              <a:rPr lang="de-DE" sz="2600" dirty="0" smtClean="0">
                <a:solidFill>
                  <a:srgbClr val="304153"/>
                </a:solidFill>
              </a:rPr>
              <a:t> SAR </a:t>
            </a:r>
            <a:r>
              <a:rPr lang="de-DE" sz="2600" dirty="0" err="1" smtClean="0">
                <a:solidFill>
                  <a:srgbClr val="304153"/>
                </a:solidFill>
              </a:rPr>
              <a:t>software</a:t>
            </a:r>
            <a:r>
              <a:rPr lang="de-DE" sz="2600" dirty="0" smtClean="0">
                <a:solidFill>
                  <a:srgbClr val="304153"/>
                </a:solidFill>
              </a:rPr>
              <a:t> </a:t>
            </a:r>
            <a:r>
              <a:rPr lang="de-DE" sz="2600" dirty="0" smtClean="0">
                <a:solidFill>
                  <a:srgbClr val="304153"/>
                </a:solidFill>
                <a:sym typeface="Wingdings" panose="05000000000000000000" pitchFamily="2" charset="2"/>
              </a:rPr>
              <a:t></a:t>
            </a:r>
            <a:r>
              <a:rPr lang="de-DE" sz="1600" dirty="0" smtClean="0">
                <a:solidFill>
                  <a:srgbClr val="7F7F7F"/>
                </a:solidFill>
                <a:sym typeface="Wingdings" panose="05000000000000000000" pitchFamily="2" charset="2"/>
              </a:rPr>
              <a:t>(</a:t>
            </a:r>
            <a:r>
              <a:rPr lang="de-DE" sz="1600" dirty="0" err="1" smtClean="0">
                <a:solidFill>
                  <a:srgbClr val="7F7F7F"/>
                </a:solidFill>
                <a:sym typeface="Wingdings" panose="05000000000000000000" pitchFamily="2" charset="2"/>
              </a:rPr>
              <a:t>next</a:t>
            </a:r>
            <a:r>
              <a:rPr lang="de-DE" sz="1600" dirty="0" smtClean="0">
                <a:solidFill>
                  <a:srgbClr val="7F7F7F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olidFill>
                  <a:srgbClr val="7F7F7F"/>
                </a:solidFill>
                <a:sym typeface="Wingdings" panose="05000000000000000000" pitchFamily="2" charset="2"/>
              </a:rPr>
              <a:t>slide</a:t>
            </a:r>
            <a:r>
              <a:rPr lang="de-DE" sz="1600" dirty="0" smtClean="0">
                <a:solidFill>
                  <a:srgbClr val="7F7F7F"/>
                </a:solidFill>
                <a:sym typeface="Wingdings" panose="05000000000000000000" pitchFamily="2" charset="2"/>
              </a:rPr>
              <a:t>)</a:t>
            </a:r>
            <a:endParaRPr lang="de-DE" sz="1600" dirty="0" smtClean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2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bgerundetes Rechteck 34"/>
          <p:cNvSpPr/>
          <p:nvPr/>
        </p:nvSpPr>
        <p:spPr>
          <a:xfrm>
            <a:off x="3913918" y="6442849"/>
            <a:ext cx="1250240" cy="276999"/>
          </a:xfrm>
          <a:prstGeom prst="roundRect">
            <a:avLst/>
          </a:prstGeom>
          <a:solidFill>
            <a:srgbClr val="EBEBEB"/>
          </a:solidFill>
          <a:ln>
            <a:solidFill>
              <a:srgbClr val="EBEBE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Work Sans Hairline" panose="00000100000000000000" pitchFamily="50" charset="0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1010032" y="1009650"/>
            <a:ext cx="10171937" cy="3176938"/>
            <a:chOff x="495300" y="3160395"/>
            <a:chExt cx="10287000" cy="3212874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" y="3160395"/>
              <a:ext cx="10287000" cy="282321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feld 5"/>
            <p:cNvSpPr txBox="1"/>
            <p:nvPr/>
          </p:nvSpPr>
          <p:spPr>
            <a:xfrm>
              <a:off x="495300" y="6108700"/>
              <a:ext cx="10287000" cy="264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 err="1" smtClean="0">
                  <a:solidFill>
                    <a:srgbClr val="304153"/>
                  </a:solidFill>
                  <a:latin typeface="Work Sans" panose="00000500000000000000" pitchFamily="50" charset="0"/>
                </a:rPr>
                <a:t>Participants</a:t>
              </a:r>
              <a:r>
                <a:rPr lang="de-DE" sz="1100" dirty="0" smtClean="0">
                  <a:solidFill>
                    <a:srgbClr val="304153"/>
                  </a:solidFill>
                  <a:latin typeface="Work Sans" panose="00000500000000000000" pitchFamily="50" charset="0"/>
                </a:rPr>
                <a:t> </a:t>
              </a:r>
              <a:r>
                <a:rPr lang="de-DE" sz="1100" dirty="0" err="1" smtClean="0">
                  <a:solidFill>
                    <a:srgbClr val="304153"/>
                  </a:solidFill>
                  <a:latin typeface="Work Sans" panose="00000500000000000000" pitchFamily="50" charset="0"/>
                </a:rPr>
                <a:t>of</a:t>
              </a:r>
              <a:r>
                <a:rPr lang="de-DE" sz="1100" dirty="0" smtClean="0">
                  <a:solidFill>
                    <a:srgbClr val="304153"/>
                  </a:solidFill>
                  <a:latin typeface="Work Sans" panose="00000500000000000000" pitchFamily="50" charset="0"/>
                </a:rPr>
                <a:t> </a:t>
              </a:r>
              <a:r>
                <a:rPr lang="de-DE" sz="1100" dirty="0" err="1" smtClean="0">
                  <a:solidFill>
                    <a:srgbClr val="304153"/>
                  </a:solidFill>
                  <a:latin typeface="Work Sans" panose="00000500000000000000" pitchFamily="50" charset="0"/>
                </a:rPr>
                <a:t>the</a:t>
              </a:r>
              <a:r>
                <a:rPr lang="de-DE" sz="1100" dirty="0" smtClean="0">
                  <a:solidFill>
                    <a:srgbClr val="304153"/>
                  </a:solidFill>
                  <a:latin typeface="Work Sans" panose="00000500000000000000" pitchFamily="50" charset="0"/>
                </a:rPr>
                <a:t> Summer School 2013 @ Dornburg Castle, Jena.</a:t>
              </a:r>
              <a:endParaRPr lang="de-DE" sz="1100" dirty="0">
                <a:solidFill>
                  <a:srgbClr val="304153"/>
                </a:solidFill>
                <a:latin typeface="Work Sans" panose="00000500000000000000" pitchFamily="50" charset="0"/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1010032" y="4752975"/>
            <a:ext cx="6222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2400" dirty="0" err="1" smtClean="0">
                <a:solidFill>
                  <a:srgbClr val="304153"/>
                </a:solidFill>
                <a:latin typeface="Work Sans" panose="00000500000000000000" pitchFamily="50" charset="0"/>
              </a:rPr>
              <a:t>Established</a:t>
            </a:r>
            <a:r>
              <a:rPr lang="de-DE" sz="2400" dirty="0" smtClean="0">
                <a:solidFill>
                  <a:srgbClr val="304153"/>
                </a:solidFill>
                <a:latin typeface="Work Sans" panose="00000500000000000000" pitchFamily="50" charset="0"/>
              </a:rPr>
              <a:t> in 2013</a:t>
            </a:r>
            <a:endParaRPr lang="de-DE" sz="2400" b="1" dirty="0" smtClean="0">
              <a:solidFill>
                <a:srgbClr val="304153"/>
              </a:solidFill>
              <a:latin typeface="Work Sans" panose="00000500000000000000" pitchFamily="50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sz="2400" dirty="0" smtClean="0">
              <a:solidFill>
                <a:srgbClr val="304153"/>
              </a:solidFill>
              <a:latin typeface="Work Sans" panose="00000500000000000000" pitchFamily="50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2400" dirty="0" err="1" smtClean="0">
                <a:solidFill>
                  <a:srgbClr val="304153"/>
                </a:solidFill>
                <a:latin typeface="Work Sans" panose="00000500000000000000" pitchFamily="50" charset="0"/>
              </a:rPr>
              <a:t>Yearly</a:t>
            </a:r>
            <a:r>
              <a:rPr lang="de-DE" sz="2400" dirty="0" smtClean="0">
                <a:solidFill>
                  <a:srgbClr val="304153"/>
                </a:solidFill>
                <a:latin typeface="Work Sans" panose="00000500000000000000" pitchFamily="50" charset="0"/>
              </a:rPr>
              <a:t> </a:t>
            </a:r>
            <a:r>
              <a:rPr lang="de-DE" sz="2400" dirty="0" err="1" smtClean="0">
                <a:solidFill>
                  <a:srgbClr val="304153"/>
                </a:solidFill>
                <a:latin typeface="Work Sans" panose="00000500000000000000" pitchFamily="50" charset="0"/>
              </a:rPr>
              <a:t>events</a:t>
            </a:r>
            <a:endParaRPr lang="de-DE" sz="2400" dirty="0" smtClean="0">
              <a:solidFill>
                <a:srgbClr val="304153"/>
              </a:solidFill>
              <a:latin typeface="Work Sans" panose="00000500000000000000" pitchFamily="50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972301" y="4752975"/>
            <a:ext cx="4314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2400" dirty="0" smtClean="0">
                <a:solidFill>
                  <a:srgbClr val="304153"/>
                </a:solidFill>
                <a:latin typeface="Work Sans" panose="00000500000000000000" pitchFamily="50" charset="0"/>
              </a:rPr>
              <a:t>Focus on </a:t>
            </a:r>
            <a:r>
              <a:rPr lang="de-DE" sz="2400" dirty="0" err="1" smtClean="0">
                <a:solidFill>
                  <a:srgbClr val="304153"/>
                </a:solidFill>
                <a:latin typeface="Work Sans" panose="00000500000000000000" pitchFamily="50" charset="0"/>
              </a:rPr>
              <a:t>Applications</a:t>
            </a:r>
            <a:endParaRPr lang="de-DE" sz="2400" b="1" dirty="0" smtClean="0">
              <a:solidFill>
                <a:srgbClr val="304153"/>
              </a:solidFill>
              <a:latin typeface="Work Sans" panose="00000500000000000000" pitchFamily="50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sz="2400" dirty="0" smtClean="0">
              <a:solidFill>
                <a:srgbClr val="304153"/>
              </a:solidFill>
              <a:latin typeface="Work Sans" panose="00000500000000000000" pitchFamily="50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2400" dirty="0" err="1" smtClean="0">
                <a:solidFill>
                  <a:srgbClr val="304153"/>
                </a:solidFill>
                <a:latin typeface="Work Sans" panose="00000500000000000000" pitchFamily="50" charset="0"/>
              </a:rPr>
              <a:t>Interdiciplinary</a:t>
            </a:r>
            <a:r>
              <a:rPr lang="de-DE" sz="2400" dirty="0" smtClean="0">
                <a:solidFill>
                  <a:srgbClr val="304153"/>
                </a:solidFill>
                <a:latin typeface="Work Sans" panose="00000500000000000000" pitchFamily="50" charset="0"/>
              </a:rPr>
              <a:t> </a:t>
            </a:r>
            <a:r>
              <a:rPr lang="de-DE" sz="2400" dirty="0" err="1" smtClean="0">
                <a:solidFill>
                  <a:srgbClr val="304153"/>
                </a:solidFill>
                <a:latin typeface="Work Sans" panose="00000500000000000000" pitchFamily="50" charset="0"/>
              </a:rPr>
              <a:t>exchange</a:t>
            </a:r>
            <a:endParaRPr lang="de-DE" sz="2400" dirty="0" smtClean="0">
              <a:solidFill>
                <a:srgbClr val="304153"/>
              </a:solidFill>
              <a:latin typeface="Work Sans" panose="00000500000000000000" pitchFamily="50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470880" y="6458238"/>
            <a:ext cx="125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chemeClr val="bg1"/>
                </a:solidFill>
                <a:latin typeface="Work Sans Hairline" panose="00000100000000000000" pitchFamily="50" charset="0"/>
              </a:rPr>
              <a:t>Workshops</a:t>
            </a:r>
            <a:endParaRPr lang="de-DE" sz="1000" dirty="0">
              <a:solidFill>
                <a:schemeClr val="bg1"/>
              </a:solidFill>
              <a:latin typeface="Work Sans Hairline" panose="00000100000000000000" pitchFamily="50" charset="0"/>
            </a:endParaRPr>
          </a:p>
        </p:txBody>
      </p:sp>
      <p:sp>
        <p:nvSpPr>
          <p:cNvPr id="29" name="Abgerundetes Rechteck 28"/>
          <p:cNvSpPr/>
          <p:nvPr/>
        </p:nvSpPr>
        <p:spPr>
          <a:xfrm>
            <a:off x="5470880" y="6442849"/>
            <a:ext cx="1250240" cy="276999"/>
          </a:xfrm>
          <a:prstGeom prst="roundRect">
            <a:avLst/>
          </a:prstGeom>
          <a:noFill/>
          <a:ln>
            <a:solidFill>
              <a:srgbClr val="EBEBE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Work Sans Hairline" panose="00000100000000000000" pitchFamily="50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7027842" y="6458238"/>
            <a:ext cx="125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err="1" smtClean="0">
                <a:solidFill>
                  <a:schemeClr val="bg1"/>
                </a:solidFill>
                <a:latin typeface="Work Sans Hairline" panose="00000100000000000000" pitchFamily="50" charset="0"/>
              </a:rPr>
              <a:t>Collaborations</a:t>
            </a:r>
            <a:endParaRPr lang="de-DE" sz="1200" dirty="0">
              <a:solidFill>
                <a:schemeClr val="bg1"/>
              </a:solidFill>
              <a:latin typeface="Work Sans Hairline" panose="00000100000000000000" pitchFamily="50" charset="0"/>
            </a:endParaRPr>
          </a:p>
        </p:txBody>
      </p:sp>
      <p:sp>
        <p:nvSpPr>
          <p:cNvPr id="32" name="Abgerundetes Rechteck 31"/>
          <p:cNvSpPr/>
          <p:nvPr/>
        </p:nvSpPr>
        <p:spPr>
          <a:xfrm>
            <a:off x="7027842" y="6442849"/>
            <a:ext cx="1250240" cy="276999"/>
          </a:xfrm>
          <a:prstGeom prst="roundRect">
            <a:avLst/>
          </a:prstGeom>
          <a:noFill/>
          <a:ln>
            <a:solidFill>
              <a:srgbClr val="EBEBE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Work Sans Hairline" panose="00000100000000000000" pitchFamily="50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3913918" y="6458238"/>
            <a:ext cx="125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304153"/>
                </a:solidFill>
                <a:latin typeface="Work Sans Hairline" panose="00000100000000000000" pitchFamily="50" charset="0"/>
              </a:rPr>
              <a:t>Summer Schools</a:t>
            </a:r>
            <a:endParaRPr lang="de-DE" sz="1200" dirty="0">
              <a:solidFill>
                <a:srgbClr val="304153"/>
              </a:solidFill>
              <a:latin typeface="Work Sans Hairline" panose="000001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4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7" y="712089"/>
            <a:ext cx="5401056" cy="385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28" y="1426464"/>
            <a:ext cx="5401056" cy="385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775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304153"/>
                </a:solidFill>
                <a:latin typeface="Work Sans Medium" panose="00000600000000000000" pitchFamily="50" charset="0"/>
              </a:rPr>
              <a:t>WEB PORTAL</a:t>
            </a:r>
            <a:endParaRPr lang="de-DE" dirty="0">
              <a:solidFill>
                <a:srgbClr val="304153"/>
              </a:solidFill>
              <a:latin typeface="Work Sans Medium" panose="00000600000000000000" pitchFamily="50" charset="0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838200" y="35902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r>
              <a:rPr lang="de-DE" sz="5400" dirty="0" smtClean="0">
                <a:solidFill>
                  <a:srgbClr val="304153"/>
                </a:solidFill>
                <a:latin typeface="Work Sans Hairline" panose="00000100000000000000" pitchFamily="50" charset="0"/>
              </a:rPr>
              <a:t>SAR </a:t>
            </a:r>
            <a:r>
              <a:rPr lang="de-DE" sz="5400" dirty="0" err="1" smtClean="0">
                <a:solidFill>
                  <a:srgbClr val="304153"/>
                </a:solidFill>
                <a:latin typeface="Work Sans Hairline" panose="00000100000000000000" pitchFamily="50" charset="0"/>
              </a:rPr>
              <a:t>education</a:t>
            </a:r>
            <a:r>
              <a:rPr lang="de-DE" sz="5400" dirty="0" smtClean="0">
                <a:solidFill>
                  <a:srgbClr val="304153"/>
                </a:solidFill>
                <a:latin typeface="Work Sans Hairline" panose="00000100000000000000" pitchFamily="50" charset="0"/>
              </a:rPr>
              <a:t> </a:t>
            </a:r>
            <a:r>
              <a:rPr lang="de-DE" sz="5400" dirty="0" err="1" smtClean="0">
                <a:solidFill>
                  <a:srgbClr val="304153"/>
                </a:solidFill>
                <a:latin typeface="Work Sans Hairline" panose="00000100000000000000" pitchFamily="50" charset="0"/>
              </a:rPr>
              <a:t>resources</a:t>
            </a:r>
            <a:endParaRPr lang="de-DE" sz="5400" dirty="0">
              <a:solidFill>
                <a:srgbClr val="304153"/>
              </a:solidFill>
              <a:latin typeface="Work Sans Hairline" panose="000001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54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3605213" y="2270065"/>
            <a:ext cx="4972320" cy="814568"/>
          </a:xfrm>
          <a:prstGeom prst="roundRect">
            <a:avLst/>
          </a:prstGeom>
          <a:gradFill rotWithShape="1">
            <a:gsLst>
              <a:gs pos="0">
                <a:sysClr val="window" lastClr="FFFFFF">
                  <a:tint val="93000"/>
                  <a:satMod val="150000"/>
                  <a:shade val="98000"/>
                  <a:lumMod val="102000"/>
                </a:sysClr>
              </a:gs>
              <a:gs pos="50000">
                <a:sysClr val="window" lastClr="FFFFFF">
                  <a:tint val="98000"/>
                  <a:satMod val="130000"/>
                  <a:shade val="90000"/>
                  <a:lumMod val="103000"/>
                </a:sysClr>
              </a:gs>
              <a:gs pos="100000">
                <a:sysClr val="window" lastClr="FFFFFF">
                  <a:shade val="63000"/>
                  <a:satMod val="120000"/>
                </a:sys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 smtClean="0">
                <a:solidFill>
                  <a:srgbClr val="304153"/>
                </a:solidFill>
                <a:latin typeface="Work Sans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Educational Objective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rgbClr val="304153"/>
              </a:solidFill>
              <a:effectLst/>
              <a:uLnTx/>
              <a:uFillTx/>
              <a:latin typeface="Work Sans" panose="00000500000000000000" pitchFamily="50" charset="0"/>
            </a:endParaRPr>
          </a:p>
        </p:txBody>
      </p:sp>
      <p:sp>
        <p:nvSpPr>
          <p:cNvPr id="4" name="Rounded Rectangle 4"/>
          <p:cNvSpPr/>
          <p:nvPr/>
        </p:nvSpPr>
        <p:spPr>
          <a:xfrm>
            <a:off x="3605213" y="3773368"/>
            <a:ext cx="4972320" cy="814568"/>
          </a:xfrm>
          <a:prstGeom prst="roundRect">
            <a:avLst/>
          </a:prstGeom>
          <a:gradFill rotWithShape="1">
            <a:gsLst>
              <a:gs pos="0">
                <a:sysClr val="window" lastClr="FFFFFF">
                  <a:tint val="93000"/>
                  <a:satMod val="150000"/>
                  <a:shade val="98000"/>
                  <a:lumMod val="102000"/>
                </a:sysClr>
              </a:gs>
              <a:gs pos="50000">
                <a:sysClr val="window" lastClr="FFFFFF">
                  <a:tint val="98000"/>
                  <a:satMod val="130000"/>
                  <a:shade val="90000"/>
                  <a:lumMod val="103000"/>
                </a:sysClr>
              </a:gs>
              <a:gs pos="100000">
                <a:sysClr val="window" lastClr="FFFFFF">
                  <a:shade val="63000"/>
                  <a:satMod val="120000"/>
                </a:sys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 smtClean="0">
                <a:solidFill>
                  <a:srgbClr val="304153"/>
                </a:solidFill>
                <a:latin typeface="Work Sans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Content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rgbClr val="304153"/>
              </a:solidFill>
              <a:effectLst/>
              <a:uLnTx/>
              <a:uFillTx/>
              <a:latin typeface="Work Sans" panose="00000500000000000000" pitchFamily="50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05213" y="766763"/>
            <a:ext cx="4972320" cy="814568"/>
          </a:xfrm>
          <a:prstGeom prst="roundRect">
            <a:avLst/>
          </a:prstGeom>
          <a:gradFill rotWithShape="1">
            <a:gsLst>
              <a:gs pos="0">
                <a:sysClr val="window" lastClr="FFFFFF">
                  <a:tint val="93000"/>
                  <a:satMod val="150000"/>
                  <a:shade val="98000"/>
                  <a:lumMod val="102000"/>
                </a:sysClr>
              </a:gs>
              <a:gs pos="50000">
                <a:sysClr val="window" lastClr="FFFFFF">
                  <a:tint val="98000"/>
                  <a:satMod val="130000"/>
                  <a:shade val="90000"/>
                  <a:lumMod val="103000"/>
                </a:sysClr>
              </a:gs>
              <a:gs pos="100000">
                <a:sysClr val="window" lastClr="FFFFFF">
                  <a:shade val="63000"/>
                  <a:satMod val="120000"/>
                </a:sys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 smtClean="0">
                <a:solidFill>
                  <a:srgbClr val="304153"/>
                </a:solidFill>
                <a:latin typeface="Work Sans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Requirements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cap="none" spc="0" normalizeH="0" baseline="0" noProof="0" dirty="0" smtClean="0">
                <a:ln>
                  <a:noFill/>
                </a:ln>
                <a:solidFill>
                  <a:srgbClr val="304153"/>
                </a:solidFill>
                <a:effectLst/>
                <a:uLnTx/>
                <a:uFillTx/>
                <a:latin typeface="Work Sans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(Link to other resources)</a:t>
            </a: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srgbClr val="304153"/>
              </a:solidFill>
              <a:effectLst/>
              <a:uLnTx/>
              <a:uFillTx/>
              <a:latin typeface="Work Sans" panose="00000500000000000000" pitchFamily="50" charset="0"/>
            </a:endParaRPr>
          </a:p>
        </p:txBody>
      </p:sp>
      <p:sp>
        <p:nvSpPr>
          <p:cNvPr id="6" name="Rounded Rectangle 4"/>
          <p:cNvSpPr/>
          <p:nvPr/>
        </p:nvSpPr>
        <p:spPr>
          <a:xfrm>
            <a:off x="3614468" y="5276670"/>
            <a:ext cx="4972320" cy="814568"/>
          </a:xfrm>
          <a:prstGeom prst="roundRect">
            <a:avLst/>
          </a:prstGeom>
          <a:gradFill rotWithShape="1">
            <a:gsLst>
              <a:gs pos="0">
                <a:sysClr val="window" lastClr="FFFFFF">
                  <a:tint val="93000"/>
                  <a:satMod val="150000"/>
                  <a:shade val="98000"/>
                  <a:lumMod val="102000"/>
                </a:sysClr>
              </a:gs>
              <a:gs pos="50000">
                <a:sysClr val="window" lastClr="FFFFFF">
                  <a:tint val="98000"/>
                  <a:satMod val="130000"/>
                  <a:shade val="90000"/>
                  <a:lumMod val="103000"/>
                </a:sysClr>
              </a:gs>
              <a:gs pos="100000">
                <a:sysClr val="window" lastClr="FFFFFF">
                  <a:shade val="63000"/>
                  <a:satMod val="120000"/>
                </a:sysClr>
              </a:gs>
            </a:gsLst>
            <a:lin ang="5400000" scaled="0"/>
          </a:gra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 smtClean="0">
                <a:solidFill>
                  <a:srgbClr val="304153"/>
                </a:solidFill>
                <a:latin typeface="Work Sans" panose="00000500000000000000" pitchFamily="5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Further Reading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rgbClr val="304153"/>
              </a:solidFill>
              <a:effectLst/>
              <a:uLnTx/>
              <a:uFillTx/>
              <a:latin typeface="Work Sans" panose="00000500000000000000" pitchFamily="50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52" y="3026509"/>
            <a:ext cx="805441" cy="80008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134" y="4545970"/>
            <a:ext cx="805441" cy="80008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88652" y="1507048"/>
            <a:ext cx="805441" cy="80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2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/>
          <p:cNvSpPr/>
          <p:nvPr/>
        </p:nvSpPr>
        <p:spPr>
          <a:xfrm>
            <a:off x="737191" y="4471484"/>
            <a:ext cx="10717617" cy="18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Work Sans SemiBold" panose="00000700000000000000" pitchFamily="50" charset="0"/>
            </a:endParaRPr>
          </a:p>
        </p:txBody>
      </p:sp>
      <p:sp>
        <p:nvSpPr>
          <p:cNvPr id="7" name="TextBox 5"/>
          <p:cNvSpPr txBox="1"/>
          <p:nvPr/>
        </p:nvSpPr>
        <p:spPr>
          <a:xfrm rot="16200000">
            <a:off x="177709" y="5202207"/>
            <a:ext cx="1777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04153"/>
                </a:solidFill>
                <a:latin typeface="Work Sans SemiBold" panose="00000700000000000000" pitchFamily="50" charset="0"/>
              </a:rPr>
              <a:t>APPLICATIONS</a:t>
            </a:r>
            <a:endParaRPr lang="en-US" sz="1600" b="1" dirty="0">
              <a:solidFill>
                <a:srgbClr val="304153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8" name="Rounded Rectangle 11"/>
          <p:cNvSpPr/>
          <p:nvPr/>
        </p:nvSpPr>
        <p:spPr>
          <a:xfrm>
            <a:off x="1264095" y="474416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latin typeface="Work Sans SemiBold" panose="00000700000000000000" pitchFamily="50" charset="0"/>
              </a:rPr>
              <a:t>ANTHROPO</a:t>
            </a:r>
            <a:r>
              <a:rPr lang="en-US" sz="1200" b="1" dirty="0" smtClean="0">
                <a:latin typeface="Work Sans SemiBold" panose="00000700000000000000" pitchFamily="50" charset="0"/>
              </a:rPr>
              <a:t>-SPHERE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  <p:sp>
        <p:nvSpPr>
          <p:cNvPr id="9" name="Rounded Rectangle 13"/>
          <p:cNvSpPr/>
          <p:nvPr/>
        </p:nvSpPr>
        <p:spPr>
          <a:xfrm>
            <a:off x="2969793" y="474416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smtClean="0">
                <a:latin typeface="Work Sans SemiBold" panose="00000700000000000000" pitchFamily="50" charset="0"/>
              </a:rPr>
              <a:t>BIOSPHERE</a:t>
            </a:r>
            <a:endParaRPr lang="en-US" sz="1200" b="1">
              <a:latin typeface="Work Sans SemiBold" panose="00000700000000000000" pitchFamily="50" charset="0"/>
            </a:endParaRPr>
          </a:p>
        </p:txBody>
      </p:sp>
      <p:sp>
        <p:nvSpPr>
          <p:cNvPr id="10" name="Rounded Rectangle 14"/>
          <p:cNvSpPr/>
          <p:nvPr/>
        </p:nvSpPr>
        <p:spPr>
          <a:xfrm>
            <a:off x="4675491" y="474416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CRYOSPHERE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  <p:sp>
        <p:nvSpPr>
          <p:cNvPr id="11" name="Rounded Rectangle 15"/>
          <p:cNvSpPr/>
          <p:nvPr/>
        </p:nvSpPr>
        <p:spPr>
          <a:xfrm>
            <a:off x="6381189" y="474416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HYDRO-SPHERE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  <p:sp>
        <p:nvSpPr>
          <p:cNvPr id="12" name="Rounded Rectangle 16"/>
          <p:cNvSpPr/>
          <p:nvPr/>
        </p:nvSpPr>
        <p:spPr>
          <a:xfrm>
            <a:off x="8086887" y="474416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latin typeface="Work Sans SemiBold" panose="00000700000000000000" pitchFamily="50" charset="0"/>
              </a:rPr>
              <a:t>LITHO</a:t>
            </a:r>
            <a:r>
              <a:rPr lang="en-US" sz="1200" b="1" dirty="0" smtClean="0">
                <a:latin typeface="Work Sans SemiBold" panose="00000700000000000000" pitchFamily="50" charset="0"/>
              </a:rPr>
              <a:t>-SPHERE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  <p:sp>
        <p:nvSpPr>
          <p:cNvPr id="13" name="Rounded Rectangle 17"/>
          <p:cNvSpPr/>
          <p:nvPr/>
        </p:nvSpPr>
        <p:spPr>
          <a:xfrm>
            <a:off x="9792586" y="474416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latin typeface="Work Sans SemiBold" panose="00000700000000000000" pitchFamily="50" charset="0"/>
              </a:rPr>
              <a:t>OCEANO-GRAPHY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  <p:sp>
        <p:nvSpPr>
          <p:cNvPr id="21" name="Rounded Rectangle 3"/>
          <p:cNvSpPr/>
          <p:nvPr/>
        </p:nvSpPr>
        <p:spPr>
          <a:xfrm>
            <a:off x="737192" y="2592364"/>
            <a:ext cx="10717617" cy="18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Work Sans SemiBold" panose="00000700000000000000" pitchFamily="50" charset="0"/>
            </a:endParaRPr>
          </a:p>
        </p:txBody>
      </p:sp>
      <p:sp>
        <p:nvSpPr>
          <p:cNvPr id="22" name="TextBox 7"/>
          <p:cNvSpPr txBox="1"/>
          <p:nvPr/>
        </p:nvSpPr>
        <p:spPr>
          <a:xfrm rot="16200000">
            <a:off x="241503" y="3323087"/>
            <a:ext cx="1650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04153"/>
                </a:solidFill>
                <a:latin typeface="Work Sans SemiBold" panose="00000700000000000000" pitchFamily="50" charset="0"/>
              </a:rPr>
              <a:t>METHODS</a:t>
            </a:r>
            <a:endParaRPr lang="en-US" sz="1600" b="1" dirty="0">
              <a:solidFill>
                <a:srgbClr val="304153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16" name="Rounded Rectangle 38"/>
          <p:cNvSpPr/>
          <p:nvPr/>
        </p:nvSpPr>
        <p:spPr>
          <a:xfrm>
            <a:off x="1264095" y="286504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IMAGE</a:t>
            </a:r>
          </a:p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PROCESSING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  <p:sp>
        <p:nvSpPr>
          <p:cNvPr id="17" name="Rounded Rectangle 29"/>
          <p:cNvSpPr/>
          <p:nvPr/>
        </p:nvSpPr>
        <p:spPr>
          <a:xfrm>
            <a:off x="2969793" y="286504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latin typeface="Work Sans SemiBold" panose="00000700000000000000" pitchFamily="50" charset="0"/>
              </a:rPr>
              <a:t>INSAR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  <p:sp>
        <p:nvSpPr>
          <p:cNvPr id="18" name="Rounded Rectangle 30"/>
          <p:cNvSpPr/>
          <p:nvPr/>
        </p:nvSpPr>
        <p:spPr>
          <a:xfrm>
            <a:off x="4675491" y="286504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latin typeface="Work Sans SemiBold" panose="00000700000000000000" pitchFamily="50" charset="0"/>
              </a:rPr>
              <a:t>POLSAR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  <p:sp>
        <p:nvSpPr>
          <p:cNvPr id="19" name="Rounded Rectangle 31"/>
          <p:cNvSpPr/>
          <p:nvPr/>
        </p:nvSpPr>
        <p:spPr>
          <a:xfrm>
            <a:off x="6381189" y="286504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PASSIVE MICROWAVE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  <p:sp>
        <p:nvSpPr>
          <p:cNvPr id="20" name="Rounded Rectangle 32"/>
          <p:cNvSpPr/>
          <p:nvPr/>
        </p:nvSpPr>
        <p:spPr>
          <a:xfrm>
            <a:off x="8086887" y="286504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RADAR-</a:t>
            </a:r>
            <a:br>
              <a:rPr lang="en-US" sz="1200" b="1" dirty="0" smtClean="0">
                <a:latin typeface="Work Sans SemiBold" panose="00000700000000000000" pitchFamily="50" charset="0"/>
              </a:rPr>
            </a:br>
            <a:r>
              <a:rPr lang="en-US" sz="1200" b="1" dirty="0" smtClean="0">
                <a:latin typeface="Work Sans SemiBold" panose="00000700000000000000" pitchFamily="50" charset="0"/>
              </a:rPr>
              <a:t>GRAMMETRY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  <p:sp>
        <p:nvSpPr>
          <p:cNvPr id="28" name="Rounded Rectangle 1"/>
          <p:cNvSpPr/>
          <p:nvPr/>
        </p:nvSpPr>
        <p:spPr>
          <a:xfrm>
            <a:off x="737192" y="713244"/>
            <a:ext cx="10717617" cy="18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Work Sans SemiBold" panose="00000700000000000000" pitchFamily="50" charset="0"/>
            </a:endParaRPr>
          </a:p>
        </p:txBody>
      </p:sp>
      <p:sp>
        <p:nvSpPr>
          <p:cNvPr id="29" name="TextBox 6"/>
          <p:cNvSpPr txBox="1"/>
          <p:nvPr/>
        </p:nvSpPr>
        <p:spPr>
          <a:xfrm rot="16200000">
            <a:off x="217338" y="1443967"/>
            <a:ext cx="1650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04153"/>
                </a:solidFill>
                <a:latin typeface="Work Sans SemiBold" panose="00000700000000000000" pitchFamily="50" charset="0"/>
              </a:rPr>
              <a:t>BASICS</a:t>
            </a:r>
            <a:endParaRPr lang="en-US" sz="1600" b="1" dirty="0">
              <a:solidFill>
                <a:srgbClr val="304153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5" name="Rounded Rectangle 33"/>
          <p:cNvSpPr/>
          <p:nvPr/>
        </p:nvSpPr>
        <p:spPr>
          <a:xfrm>
            <a:off x="3689793" y="98592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latin typeface="Work Sans SemiBold" panose="00000700000000000000" pitchFamily="50" charset="0"/>
              </a:rPr>
              <a:t>MATHE-MATICS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  <p:sp>
        <p:nvSpPr>
          <p:cNvPr id="26" name="Rounded Rectangle 36"/>
          <p:cNvSpPr/>
          <p:nvPr/>
        </p:nvSpPr>
        <p:spPr>
          <a:xfrm>
            <a:off x="5395491" y="98592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DATA</a:t>
            </a:r>
          </a:p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PROCESSING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  <p:sp>
        <p:nvSpPr>
          <p:cNvPr id="27" name="Rounded Rectangle 37"/>
          <p:cNvSpPr/>
          <p:nvPr/>
        </p:nvSpPr>
        <p:spPr>
          <a:xfrm>
            <a:off x="7101189" y="98592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SAR</a:t>
            </a:r>
          </a:p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IMAGING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  <p:sp>
        <p:nvSpPr>
          <p:cNvPr id="24" name="Rounded Rectangle 32"/>
          <p:cNvSpPr/>
          <p:nvPr/>
        </p:nvSpPr>
        <p:spPr>
          <a:xfrm>
            <a:off x="9792586" y="286504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TOMOGRAPHY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03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rafik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55" y="847724"/>
            <a:ext cx="10226700" cy="5324475"/>
          </a:xfrm>
          <a:prstGeom prst="rect">
            <a:avLst/>
          </a:prstGeom>
        </p:spPr>
      </p:pic>
      <p:sp>
        <p:nvSpPr>
          <p:cNvPr id="162" name="Rounded Rectangle 33"/>
          <p:cNvSpPr/>
          <p:nvPr/>
        </p:nvSpPr>
        <p:spPr>
          <a:xfrm>
            <a:off x="10413720" y="4790235"/>
            <a:ext cx="1440000" cy="1254642"/>
          </a:xfrm>
          <a:prstGeom prst="roundRect">
            <a:avLst/>
          </a:prstGeom>
          <a:solidFill>
            <a:srgbClr val="304153"/>
          </a:solidFill>
          <a:effectLst>
            <a:glow rad="381000">
              <a:srgbClr val="FFFF00">
                <a:alpha val="45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latin typeface="Work Sans SemiBold" panose="00000700000000000000" pitchFamily="50" charset="0"/>
              </a:rPr>
              <a:t>MATHE-MATICS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2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906" y="962025"/>
            <a:ext cx="8460000" cy="1850277"/>
          </a:xfrm>
          <a:prstGeom prst="rect">
            <a:avLst/>
          </a:prstGeom>
        </p:spPr>
      </p:pic>
      <p:sp>
        <p:nvSpPr>
          <p:cNvPr id="80" name="Rounded Rectangle 33"/>
          <p:cNvSpPr/>
          <p:nvPr/>
        </p:nvSpPr>
        <p:spPr>
          <a:xfrm>
            <a:off x="10413720" y="4790235"/>
            <a:ext cx="1440000" cy="1254642"/>
          </a:xfrm>
          <a:prstGeom prst="roundRect">
            <a:avLst/>
          </a:prstGeom>
          <a:solidFill>
            <a:srgbClr val="304153"/>
          </a:solidFill>
          <a:effectLst>
            <a:glow rad="381000">
              <a:srgbClr val="FFFF00">
                <a:alpha val="45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DATA</a:t>
            </a:r>
          </a:p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PROCESSING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ounded Rectangle 33"/>
          <p:cNvSpPr/>
          <p:nvPr/>
        </p:nvSpPr>
        <p:spPr>
          <a:xfrm>
            <a:off x="10413720" y="4790235"/>
            <a:ext cx="1440000" cy="1254642"/>
          </a:xfrm>
          <a:prstGeom prst="roundRect">
            <a:avLst/>
          </a:prstGeom>
          <a:solidFill>
            <a:srgbClr val="304153"/>
          </a:solidFill>
          <a:effectLst>
            <a:glow rad="381000">
              <a:srgbClr val="FFFF00">
                <a:alpha val="45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Work Sans SemiBold" panose="00000700000000000000" pitchFamily="50" charset="0"/>
              </a:rPr>
              <a:t>SAR</a:t>
            </a:r>
          </a:p>
          <a:p>
            <a:pPr algn="ctr"/>
            <a:r>
              <a:rPr lang="en-US" sz="1200" b="1" dirty="0">
                <a:latin typeface="Work Sans SemiBold" panose="00000700000000000000" pitchFamily="50" charset="0"/>
              </a:rPr>
              <a:t>IMAGING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996" y="962025"/>
            <a:ext cx="8460000" cy="185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5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/>
          <p:cNvSpPr/>
          <p:nvPr/>
        </p:nvSpPr>
        <p:spPr>
          <a:xfrm>
            <a:off x="737191" y="4471484"/>
            <a:ext cx="10717617" cy="18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7" name="TextBox 5"/>
          <p:cNvSpPr txBox="1"/>
          <p:nvPr/>
        </p:nvSpPr>
        <p:spPr>
          <a:xfrm rot="16200000">
            <a:off x="177709" y="5202207"/>
            <a:ext cx="1777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04153"/>
                </a:solidFill>
                <a:latin typeface="Work Sans SemiBold" panose="00000700000000000000" pitchFamily="50" charset="0"/>
              </a:rPr>
              <a:t>APPLICATIONS</a:t>
            </a:r>
            <a:endParaRPr lang="en-US" sz="1600" b="1" dirty="0">
              <a:solidFill>
                <a:srgbClr val="304153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8" name="Rounded Rectangle 11"/>
          <p:cNvSpPr/>
          <p:nvPr/>
        </p:nvSpPr>
        <p:spPr>
          <a:xfrm>
            <a:off x="1264095" y="474416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prstClr val="white"/>
                </a:solidFill>
                <a:latin typeface="Work Sans SemiBold" panose="00000700000000000000" pitchFamily="50" charset="0"/>
              </a:rPr>
              <a:t>ANTHROPO</a:t>
            </a:r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-SPHERE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9" name="Rounded Rectangle 13"/>
          <p:cNvSpPr/>
          <p:nvPr/>
        </p:nvSpPr>
        <p:spPr>
          <a:xfrm>
            <a:off x="2969793" y="474416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smtClean="0">
                <a:solidFill>
                  <a:prstClr val="white"/>
                </a:solidFill>
                <a:latin typeface="Work Sans SemiBold" panose="00000700000000000000" pitchFamily="50" charset="0"/>
              </a:rPr>
              <a:t>BIOSPHERE</a:t>
            </a:r>
            <a:endParaRPr lang="en-US" sz="1200" b="1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10" name="Rounded Rectangle 14"/>
          <p:cNvSpPr/>
          <p:nvPr/>
        </p:nvSpPr>
        <p:spPr>
          <a:xfrm>
            <a:off x="4675491" y="474416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CRYOSPHERE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11" name="Rounded Rectangle 15"/>
          <p:cNvSpPr/>
          <p:nvPr/>
        </p:nvSpPr>
        <p:spPr>
          <a:xfrm>
            <a:off x="6381189" y="474416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HYDRO-SPHERE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12" name="Rounded Rectangle 16"/>
          <p:cNvSpPr/>
          <p:nvPr/>
        </p:nvSpPr>
        <p:spPr>
          <a:xfrm>
            <a:off x="8086887" y="474416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prstClr val="white"/>
                </a:solidFill>
                <a:latin typeface="Work Sans SemiBold" panose="00000700000000000000" pitchFamily="50" charset="0"/>
              </a:rPr>
              <a:t>LITHO</a:t>
            </a:r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-SPHERE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13" name="Rounded Rectangle 17"/>
          <p:cNvSpPr/>
          <p:nvPr/>
        </p:nvSpPr>
        <p:spPr>
          <a:xfrm>
            <a:off x="9792586" y="474416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prstClr val="white"/>
                </a:solidFill>
                <a:latin typeface="Work Sans SemiBold" panose="00000700000000000000" pitchFamily="50" charset="0"/>
              </a:rPr>
              <a:t>OCEANO-GRAPHY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1" name="Rounded Rectangle 3"/>
          <p:cNvSpPr/>
          <p:nvPr/>
        </p:nvSpPr>
        <p:spPr>
          <a:xfrm>
            <a:off x="737192" y="2592364"/>
            <a:ext cx="10717617" cy="18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2" name="TextBox 7"/>
          <p:cNvSpPr txBox="1"/>
          <p:nvPr/>
        </p:nvSpPr>
        <p:spPr>
          <a:xfrm rot="16200000">
            <a:off x="241503" y="3323087"/>
            <a:ext cx="1650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04153"/>
                </a:solidFill>
                <a:latin typeface="Work Sans SemiBold" panose="00000700000000000000" pitchFamily="50" charset="0"/>
              </a:rPr>
              <a:t>METHODS</a:t>
            </a:r>
            <a:endParaRPr lang="en-US" sz="1600" b="1" dirty="0">
              <a:solidFill>
                <a:srgbClr val="304153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16" name="Rounded Rectangle 38"/>
          <p:cNvSpPr/>
          <p:nvPr/>
        </p:nvSpPr>
        <p:spPr>
          <a:xfrm>
            <a:off x="1264095" y="286504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IMAGE</a:t>
            </a:r>
          </a:p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PROCESSING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17" name="Rounded Rectangle 29"/>
          <p:cNvSpPr/>
          <p:nvPr/>
        </p:nvSpPr>
        <p:spPr>
          <a:xfrm>
            <a:off x="2969793" y="286504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prstClr val="white"/>
                </a:solidFill>
                <a:latin typeface="Work Sans SemiBold" panose="00000700000000000000" pitchFamily="50" charset="0"/>
              </a:rPr>
              <a:t>INSAR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18" name="Rounded Rectangle 30"/>
          <p:cNvSpPr/>
          <p:nvPr/>
        </p:nvSpPr>
        <p:spPr>
          <a:xfrm>
            <a:off x="4675491" y="286504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prstClr val="white"/>
                </a:solidFill>
                <a:latin typeface="Work Sans SemiBold" panose="00000700000000000000" pitchFamily="50" charset="0"/>
              </a:rPr>
              <a:t>POLSAR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19" name="Rounded Rectangle 31"/>
          <p:cNvSpPr/>
          <p:nvPr/>
        </p:nvSpPr>
        <p:spPr>
          <a:xfrm>
            <a:off x="6381189" y="286504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PASSIVE MICROWAVE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0" name="Rounded Rectangle 32"/>
          <p:cNvSpPr/>
          <p:nvPr/>
        </p:nvSpPr>
        <p:spPr>
          <a:xfrm>
            <a:off x="8086887" y="286504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RADAR-</a:t>
            </a:r>
            <a:b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</a:br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GRAMMETRY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8" name="Rounded Rectangle 1"/>
          <p:cNvSpPr/>
          <p:nvPr/>
        </p:nvSpPr>
        <p:spPr>
          <a:xfrm>
            <a:off x="737192" y="713244"/>
            <a:ext cx="10717617" cy="18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9" name="TextBox 6"/>
          <p:cNvSpPr txBox="1"/>
          <p:nvPr/>
        </p:nvSpPr>
        <p:spPr>
          <a:xfrm rot="16200000">
            <a:off x="217338" y="1443967"/>
            <a:ext cx="1650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04153"/>
                </a:solidFill>
                <a:latin typeface="Work Sans SemiBold" panose="00000700000000000000" pitchFamily="50" charset="0"/>
              </a:rPr>
              <a:t>BASICS</a:t>
            </a:r>
            <a:endParaRPr lang="en-US" sz="1600" b="1" dirty="0">
              <a:solidFill>
                <a:srgbClr val="304153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5" name="Rounded Rectangle 33"/>
          <p:cNvSpPr/>
          <p:nvPr/>
        </p:nvSpPr>
        <p:spPr>
          <a:xfrm>
            <a:off x="3689793" y="98592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prstClr val="white"/>
                </a:solidFill>
                <a:latin typeface="Work Sans SemiBold" panose="00000700000000000000" pitchFamily="50" charset="0"/>
              </a:rPr>
              <a:t>MATHE-MATICS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6" name="Rounded Rectangle 36"/>
          <p:cNvSpPr/>
          <p:nvPr/>
        </p:nvSpPr>
        <p:spPr>
          <a:xfrm>
            <a:off x="5395491" y="98592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DATA</a:t>
            </a:r>
          </a:p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PROCESSING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7" name="Rounded Rectangle 37"/>
          <p:cNvSpPr/>
          <p:nvPr/>
        </p:nvSpPr>
        <p:spPr>
          <a:xfrm>
            <a:off x="7101189" y="98592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SAR</a:t>
            </a:r>
          </a:p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IMAGING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4" name="Rounded Rectangle 32"/>
          <p:cNvSpPr/>
          <p:nvPr/>
        </p:nvSpPr>
        <p:spPr>
          <a:xfrm>
            <a:off x="9792586" y="286504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TOMOGRAPHY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13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407" y="664323"/>
            <a:ext cx="7873186" cy="5525771"/>
          </a:xfrm>
          <a:prstGeom prst="rect">
            <a:avLst/>
          </a:prstGeom>
        </p:spPr>
      </p:pic>
      <p:sp>
        <p:nvSpPr>
          <p:cNvPr id="117" name="Rounded Rectangle 33"/>
          <p:cNvSpPr/>
          <p:nvPr/>
        </p:nvSpPr>
        <p:spPr>
          <a:xfrm>
            <a:off x="10413720" y="4790235"/>
            <a:ext cx="1440000" cy="1254642"/>
          </a:xfrm>
          <a:prstGeom prst="roundRect">
            <a:avLst/>
          </a:prstGeom>
          <a:solidFill>
            <a:srgbClr val="304153"/>
          </a:solidFill>
          <a:effectLst>
            <a:glow rad="381000">
              <a:srgbClr val="FFFF00">
                <a:alpha val="45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Work Sans SemiBold" panose="00000700000000000000" pitchFamily="50" charset="0"/>
              </a:rPr>
              <a:t>IMAGE</a:t>
            </a:r>
          </a:p>
          <a:p>
            <a:pPr algn="ctr"/>
            <a:r>
              <a:rPr lang="en-US" sz="1200" b="1" dirty="0">
                <a:latin typeface="Work Sans SemiBold" panose="00000700000000000000" pitchFamily="50" charset="0"/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44436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489" y="1546006"/>
            <a:ext cx="8460000" cy="3895170"/>
          </a:xfrm>
          <a:prstGeom prst="rect">
            <a:avLst/>
          </a:prstGeom>
        </p:spPr>
      </p:pic>
      <p:sp>
        <p:nvSpPr>
          <p:cNvPr id="100" name="Rounded Rectangle 33"/>
          <p:cNvSpPr/>
          <p:nvPr/>
        </p:nvSpPr>
        <p:spPr>
          <a:xfrm>
            <a:off x="10413720" y="4790235"/>
            <a:ext cx="1440000" cy="1254642"/>
          </a:xfrm>
          <a:prstGeom prst="roundRect">
            <a:avLst/>
          </a:prstGeom>
          <a:solidFill>
            <a:srgbClr val="304153"/>
          </a:solidFill>
          <a:effectLst>
            <a:glow rad="381000">
              <a:srgbClr val="FFFF00">
                <a:alpha val="45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INSAR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3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8"/>
          <p:cNvSpPr/>
          <p:nvPr/>
        </p:nvSpPr>
        <p:spPr>
          <a:xfrm>
            <a:off x="5470880" y="6442849"/>
            <a:ext cx="1250240" cy="276999"/>
          </a:xfrm>
          <a:prstGeom prst="roundRect">
            <a:avLst/>
          </a:prstGeom>
          <a:solidFill>
            <a:srgbClr val="EBEBEB"/>
          </a:solidFill>
          <a:ln>
            <a:solidFill>
              <a:srgbClr val="EBEBE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Work Sans Hairline" panose="00000100000000000000" pitchFamily="50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33" y="971549"/>
            <a:ext cx="5597104" cy="2390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33" y="3751425"/>
            <a:ext cx="5597104" cy="2058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311" y="971550"/>
            <a:ext cx="3664839" cy="2390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3170" y="3751425"/>
            <a:ext cx="4763981" cy="2058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5470880" y="6458238"/>
            <a:ext cx="125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rgbClr val="304153"/>
                </a:solidFill>
                <a:latin typeface="Work Sans Hairline" panose="00000100000000000000" pitchFamily="50" charset="0"/>
              </a:rPr>
              <a:t>Workshops</a:t>
            </a:r>
            <a:endParaRPr lang="de-DE" sz="1000" dirty="0">
              <a:solidFill>
                <a:srgbClr val="304153"/>
              </a:solidFill>
              <a:latin typeface="Work Sans Hairline" panose="00000100000000000000" pitchFamily="50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027842" y="6458238"/>
            <a:ext cx="125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err="1" smtClean="0">
                <a:solidFill>
                  <a:schemeClr val="bg1"/>
                </a:solidFill>
                <a:latin typeface="Work Sans Hairline" panose="00000100000000000000" pitchFamily="50" charset="0"/>
              </a:rPr>
              <a:t>Collaborations</a:t>
            </a:r>
            <a:endParaRPr lang="de-DE" sz="1200" dirty="0">
              <a:solidFill>
                <a:schemeClr val="bg1"/>
              </a:solidFill>
              <a:latin typeface="Work Sans Hairline" panose="00000100000000000000" pitchFamily="50" charset="0"/>
            </a:endParaRPr>
          </a:p>
        </p:txBody>
      </p:sp>
      <p:sp>
        <p:nvSpPr>
          <p:cNvPr id="12" name="Abgerundetes Rechteck 11"/>
          <p:cNvSpPr/>
          <p:nvPr/>
        </p:nvSpPr>
        <p:spPr>
          <a:xfrm>
            <a:off x="7027842" y="6442849"/>
            <a:ext cx="1250240" cy="276999"/>
          </a:xfrm>
          <a:prstGeom prst="roundRect">
            <a:avLst/>
          </a:prstGeom>
          <a:noFill/>
          <a:ln>
            <a:solidFill>
              <a:srgbClr val="EBEBE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Work Sans Hairline" panose="00000100000000000000" pitchFamily="50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913918" y="6458238"/>
            <a:ext cx="1250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 smtClean="0">
                <a:solidFill>
                  <a:schemeClr val="bg1"/>
                </a:solidFill>
                <a:latin typeface="Work Sans Hairline" panose="00000100000000000000" pitchFamily="50" charset="0"/>
              </a:rPr>
              <a:t>Summer Schools</a:t>
            </a:r>
            <a:endParaRPr lang="de-DE" sz="1200" dirty="0">
              <a:solidFill>
                <a:schemeClr val="bg1"/>
              </a:solidFill>
              <a:latin typeface="Work Sans Hairline" panose="00000100000000000000" pitchFamily="50" charset="0"/>
            </a:endParaRPr>
          </a:p>
        </p:txBody>
      </p:sp>
      <p:sp>
        <p:nvSpPr>
          <p:cNvPr id="15" name="Abgerundetes Rechteck 14"/>
          <p:cNvSpPr/>
          <p:nvPr/>
        </p:nvSpPr>
        <p:spPr>
          <a:xfrm>
            <a:off x="3913918" y="6442849"/>
            <a:ext cx="1250240" cy="276999"/>
          </a:xfrm>
          <a:prstGeom prst="roundRect">
            <a:avLst/>
          </a:prstGeom>
          <a:noFill/>
          <a:ln>
            <a:solidFill>
              <a:srgbClr val="EBEBE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Work Sans Hairline" panose="000001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32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fik 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413" y="1375848"/>
            <a:ext cx="2700476" cy="1872178"/>
          </a:xfrm>
          <a:prstGeom prst="rect">
            <a:avLst/>
          </a:prstGeom>
        </p:spPr>
      </p:pic>
      <p:pic>
        <p:nvPicPr>
          <p:cNvPr id="97" name="Grafik 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945" y="3457244"/>
            <a:ext cx="2568074" cy="175916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551" y="1393605"/>
            <a:ext cx="2674863" cy="185442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413" y="3457244"/>
            <a:ext cx="2674863" cy="1854421"/>
          </a:xfrm>
          <a:prstGeom prst="rect">
            <a:avLst/>
          </a:prstGeom>
        </p:spPr>
      </p:pic>
      <p:sp>
        <p:nvSpPr>
          <p:cNvPr id="123" name="Rounded Rectangle 33"/>
          <p:cNvSpPr/>
          <p:nvPr/>
        </p:nvSpPr>
        <p:spPr>
          <a:xfrm>
            <a:off x="10413720" y="4790235"/>
            <a:ext cx="1440000" cy="1254642"/>
          </a:xfrm>
          <a:prstGeom prst="roundRect">
            <a:avLst/>
          </a:prstGeom>
          <a:solidFill>
            <a:srgbClr val="304153"/>
          </a:solidFill>
          <a:effectLst>
            <a:glow rad="381000">
              <a:srgbClr val="FFFF00">
                <a:alpha val="45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ADVANCED</a:t>
            </a:r>
          </a:p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SAR METHODS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0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/>
          <p:cNvSpPr/>
          <p:nvPr/>
        </p:nvSpPr>
        <p:spPr>
          <a:xfrm>
            <a:off x="737191" y="4471484"/>
            <a:ext cx="10717617" cy="18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7" name="TextBox 5"/>
          <p:cNvSpPr txBox="1"/>
          <p:nvPr/>
        </p:nvSpPr>
        <p:spPr>
          <a:xfrm rot="16200000">
            <a:off x="177709" y="5202207"/>
            <a:ext cx="1777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04153"/>
                </a:solidFill>
                <a:latin typeface="Work Sans SemiBold" panose="00000700000000000000" pitchFamily="50" charset="0"/>
              </a:rPr>
              <a:t>APPLICATIONS</a:t>
            </a:r>
            <a:endParaRPr lang="en-US" sz="1600" b="1" dirty="0">
              <a:solidFill>
                <a:srgbClr val="304153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8" name="Rounded Rectangle 11"/>
          <p:cNvSpPr/>
          <p:nvPr/>
        </p:nvSpPr>
        <p:spPr>
          <a:xfrm>
            <a:off x="1264095" y="474416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prstClr val="white"/>
                </a:solidFill>
                <a:latin typeface="Work Sans SemiBold" panose="00000700000000000000" pitchFamily="50" charset="0"/>
              </a:rPr>
              <a:t>ANTHROPO</a:t>
            </a:r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-SPHERE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9" name="Rounded Rectangle 13"/>
          <p:cNvSpPr/>
          <p:nvPr/>
        </p:nvSpPr>
        <p:spPr>
          <a:xfrm>
            <a:off x="2969793" y="474416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smtClean="0">
                <a:solidFill>
                  <a:prstClr val="white"/>
                </a:solidFill>
                <a:latin typeface="Work Sans SemiBold" panose="00000700000000000000" pitchFamily="50" charset="0"/>
              </a:rPr>
              <a:t>BIOSPHERE</a:t>
            </a:r>
            <a:endParaRPr lang="en-US" sz="1200" b="1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10" name="Rounded Rectangle 14"/>
          <p:cNvSpPr/>
          <p:nvPr/>
        </p:nvSpPr>
        <p:spPr>
          <a:xfrm>
            <a:off x="4675491" y="474416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CRYOSPHERE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11" name="Rounded Rectangle 15"/>
          <p:cNvSpPr/>
          <p:nvPr/>
        </p:nvSpPr>
        <p:spPr>
          <a:xfrm>
            <a:off x="6381189" y="474416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HYDRO-SPHERE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12" name="Rounded Rectangle 16"/>
          <p:cNvSpPr/>
          <p:nvPr/>
        </p:nvSpPr>
        <p:spPr>
          <a:xfrm>
            <a:off x="8086887" y="474416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prstClr val="white"/>
                </a:solidFill>
                <a:latin typeface="Work Sans SemiBold" panose="00000700000000000000" pitchFamily="50" charset="0"/>
              </a:rPr>
              <a:t>LITHO</a:t>
            </a:r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-SPHERE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13" name="Rounded Rectangle 17"/>
          <p:cNvSpPr/>
          <p:nvPr/>
        </p:nvSpPr>
        <p:spPr>
          <a:xfrm>
            <a:off x="9792586" y="474416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prstClr val="white"/>
                </a:solidFill>
                <a:latin typeface="Work Sans SemiBold" panose="00000700000000000000" pitchFamily="50" charset="0"/>
              </a:rPr>
              <a:t>OCEANO-GRAPHY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1" name="Rounded Rectangle 3"/>
          <p:cNvSpPr/>
          <p:nvPr/>
        </p:nvSpPr>
        <p:spPr>
          <a:xfrm>
            <a:off x="737192" y="2592364"/>
            <a:ext cx="10717617" cy="18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2" name="TextBox 7"/>
          <p:cNvSpPr txBox="1"/>
          <p:nvPr/>
        </p:nvSpPr>
        <p:spPr>
          <a:xfrm rot="16200000">
            <a:off x="241503" y="3323087"/>
            <a:ext cx="1650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04153"/>
                </a:solidFill>
                <a:latin typeface="Work Sans SemiBold" panose="00000700000000000000" pitchFamily="50" charset="0"/>
              </a:rPr>
              <a:t>METHODS</a:t>
            </a:r>
            <a:endParaRPr lang="en-US" sz="1600" b="1" dirty="0">
              <a:solidFill>
                <a:srgbClr val="304153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16" name="Rounded Rectangle 38"/>
          <p:cNvSpPr/>
          <p:nvPr/>
        </p:nvSpPr>
        <p:spPr>
          <a:xfrm>
            <a:off x="1264095" y="286504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IMAGE</a:t>
            </a:r>
          </a:p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PROCESSING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17" name="Rounded Rectangle 29"/>
          <p:cNvSpPr/>
          <p:nvPr/>
        </p:nvSpPr>
        <p:spPr>
          <a:xfrm>
            <a:off x="2969793" y="286504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prstClr val="white"/>
                </a:solidFill>
                <a:latin typeface="Work Sans SemiBold" panose="00000700000000000000" pitchFamily="50" charset="0"/>
              </a:rPr>
              <a:t>INSAR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18" name="Rounded Rectangle 30"/>
          <p:cNvSpPr/>
          <p:nvPr/>
        </p:nvSpPr>
        <p:spPr>
          <a:xfrm>
            <a:off x="4675491" y="286504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prstClr val="white"/>
                </a:solidFill>
                <a:latin typeface="Work Sans SemiBold" panose="00000700000000000000" pitchFamily="50" charset="0"/>
              </a:rPr>
              <a:t>POLSAR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19" name="Rounded Rectangle 31"/>
          <p:cNvSpPr/>
          <p:nvPr/>
        </p:nvSpPr>
        <p:spPr>
          <a:xfrm>
            <a:off x="6381189" y="286504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PASSIVE MICROWAVE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0" name="Rounded Rectangle 32"/>
          <p:cNvSpPr/>
          <p:nvPr/>
        </p:nvSpPr>
        <p:spPr>
          <a:xfrm>
            <a:off x="8086887" y="286504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RADAR-</a:t>
            </a:r>
            <a:b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</a:br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GRAMMETRY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8" name="Rounded Rectangle 1"/>
          <p:cNvSpPr/>
          <p:nvPr/>
        </p:nvSpPr>
        <p:spPr>
          <a:xfrm>
            <a:off x="737192" y="713244"/>
            <a:ext cx="10717617" cy="180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9" name="TextBox 6"/>
          <p:cNvSpPr txBox="1"/>
          <p:nvPr/>
        </p:nvSpPr>
        <p:spPr>
          <a:xfrm rot="16200000">
            <a:off x="217338" y="1443967"/>
            <a:ext cx="1650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04153"/>
                </a:solidFill>
                <a:latin typeface="Work Sans SemiBold" panose="00000700000000000000" pitchFamily="50" charset="0"/>
              </a:rPr>
              <a:t>BASICS</a:t>
            </a:r>
            <a:endParaRPr lang="en-US" sz="1600" b="1" dirty="0">
              <a:solidFill>
                <a:srgbClr val="304153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5" name="Rounded Rectangle 33"/>
          <p:cNvSpPr/>
          <p:nvPr/>
        </p:nvSpPr>
        <p:spPr>
          <a:xfrm>
            <a:off x="3689793" y="98592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prstClr val="white"/>
                </a:solidFill>
                <a:latin typeface="Work Sans SemiBold" panose="00000700000000000000" pitchFamily="50" charset="0"/>
              </a:rPr>
              <a:t>MATHE-MATICS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6" name="Rounded Rectangle 36"/>
          <p:cNvSpPr/>
          <p:nvPr/>
        </p:nvSpPr>
        <p:spPr>
          <a:xfrm>
            <a:off x="5395491" y="98592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DATA</a:t>
            </a:r>
          </a:p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PROCESSING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7" name="Rounded Rectangle 37"/>
          <p:cNvSpPr/>
          <p:nvPr/>
        </p:nvSpPr>
        <p:spPr>
          <a:xfrm>
            <a:off x="7101189" y="98592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SAR</a:t>
            </a:r>
          </a:p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IMAGING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  <p:sp>
        <p:nvSpPr>
          <p:cNvPr id="24" name="Rounded Rectangle 32"/>
          <p:cNvSpPr/>
          <p:nvPr/>
        </p:nvSpPr>
        <p:spPr>
          <a:xfrm>
            <a:off x="9792586" y="2865043"/>
            <a:ext cx="1440000" cy="1254642"/>
          </a:xfrm>
          <a:prstGeom prst="roundRect">
            <a:avLst/>
          </a:prstGeom>
          <a:solidFill>
            <a:srgbClr val="30415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prstClr val="white"/>
                </a:solidFill>
                <a:latin typeface="Work Sans SemiBold" panose="00000700000000000000" pitchFamily="50" charset="0"/>
              </a:rPr>
              <a:t>TOMOGRAPHY</a:t>
            </a:r>
            <a:endParaRPr lang="en-US" sz="1200" b="1" dirty="0">
              <a:solidFill>
                <a:prstClr val="white"/>
              </a:solidFill>
              <a:latin typeface="Work Sans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85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489" y="1574580"/>
            <a:ext cx="5563255" cy="185441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214" y="1609458"/>
            <a:ext cx="2616971" cy="1784662"/>
          </a:xfrm>
          <a:prstGeom prst="rect">
            <a:avLst/>
          </a:prstGeom>
        </p:spPr>
      </p:pic>
      <p:sp>
        <p:nvSpPr>
          <p:cNvPr id="46" name="Rounded Rectangle 33"/>
          <p:cNvSpPr/>
          <p:nvPr/>
        </p:nvSpPr>
        <p:spPr>
          <a:xfrm>
            <a:off x="10413720" y="4790235"/>
            <a:ext cx="1440000" cy="1254642"/>
          </a:xfrm>
          <a:prstGeom prst="roundRect">
            <a:avLst/>
          </a:prstGeom>
          <a:solidFill>
            <a:srgbClr val="304153"/>
          </a:solidFill>
          <a:effectLst>
            <a:glow rad="381000">
              <a:srgbClr val="FFFF00">
                <a:alpha val="45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ANTHROPO-SPHERE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139" y="1560913"/>
            <a:ext cx="8460000" cy="185271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139" y="3558389"/>
            <a:ext cx="2560217" cy="1753787"/>
          </a:xfrm>
          <a:prstGeom prst="rect">
            <a:avLst/>
          </a:prstGeom>
        </p:spPr>
      </p:pic>
      <p:sp>
        <p:nvSpPr>
          <p:cNvPr id="78" name="Rounded Rectangle 33"/>
          <p:cNvSpPr/>
          <p:nvPr/>
        </p:nvSpPr>
        <p:spPr>
          <a:xfrm>
            <a:off x="10413720" y="4790235"/>
            <a:ext cx="1440000" cy="1254642"/>
          </a:xfrm>
          <a:prstGeom prst="roundRect">
            <a:avLst/>
          </a:prstGeom>
          <a:solidFill>
            <a:srgbClr val="304153"/>
          </a:solidFill>
          <a:effectLst>
            <a:glow rad="381000">
              <a:srgbClr val="FFFF00">
                <a:alpha val="45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BIOSPHERE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5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3" y="1268539"/>
            <a:ext cx="8460000" cy="3906332"/>
          </a:xfrm>
          <a:prstGeom prst="rect">
            <a:avLst/>
          </a:prstGeom>
        </p:spPr>
      </p:pic>
      <p:sp>
        <p:nvSpPr>
          <p:cNvPr id="110" name="Rounded Rectangle 33"/>
          <p:cNvSpPr/>
          <p:nvPr/>
        </p:nvSpPr>
        <p:spPr>
          <a:xfrm>
            <a:off x="10413720" y="4790235"/>
            <a:ext cx="1440000" cy="1254642"/>
          </a:xfrm>
          <a:prstGeom prst="roundRect">
            <a:avLst/>
          </a:prstGeom>
          <a:solidFill>
            <a:srgbClr val="304153"/>
          </a:solidFill>
          <a:effectLst>
            <a:glow rad="381000">
              <a:srgbClr val="FFFF00">
                <a:alpha val="45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CRYOS-SPHERE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8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52" y="1166695"/>
            <a:ext cx="8460000" cy="3890039"/>
          </a:xfrm>
          <a:prstGeom prst="rect">
            <a:avLst/>
          </a:prstGeom>
        </p:spPr>
      </p:pic>
      <p:sp>
        <p:nvSpPr>
          <p:cNvPr id="108" name="Rounded Rectangle 33"/>
          <p:cNvSpPr/>
          <p:nvPr/>
        </p:nvSpPr>
        <p:spPr>
          <a:xfrm>
            <a:off x="10413720" y="4790235"/>
            <a:ext cx="1440000" cy="1254642"/>
          </a:xfrm>
          <a:prstGeom prst="roundRect">
            <a:avLst/>
          </a:prstGeom>
          <a:solidFill>
            <a:srgbClr val="304153"/>
          </a:solidFill>
          <a:effectLst>
            <a:glow rad="381000">
              <a:srgbClr val="FFFF00">
                <a:alpha val="45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HYDROS-SPHERE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7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rafik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65" y="1203106"/>
            <a:ext cx="2644707" cy="1825844"/>
          </a:xfrm>
          <a:prstGeom prst="rect">
            <a:avLst/>
          </a:prstGeom>
        </p:spPr>
      </p:pic>
      <p:sp>
        <p:nvSpPr>
          <p:cNvPr id="87" name="Rounded Rectangle 33"/>
          <p:cNvSpPr/>
          <p:nvPr/>
        </p:nvSpPr>
        <p:spPr>
          <a:xfrm>
            <a:off x="10413720" y="4790235"/>
            <a:ext cx="1440000" cy="1254642"/>
          </a:xfrm>
          <a:prstGeom prst="roundRect">
            <a:avLst/>
          </a:prstGeom>
          <a:solidFill>
            <a:srgbClr val="304153"/>
          </a:solidFill>
          <a:effectLst>
            <a:glow rad="381000">
              <a:srgbClr val="FFFF00">
                <a:alpha val="45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LITHOS-SPHERE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5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95" y="1267332"/>
            <a:ext cx="8460000" cy="3830314"/>
          </a:xfrm>
          <a:prstGeom prst="rect">
            <a:avLst/>
          </a:prstGeom>
        </p:spPr>
      </p:pic>
      <p:sp>
        <p:nvSpPr>
          <p:cNvPr id="126" name="Rounded Rectangle 33"/>
          <p:cNvSpPr/>
          <p:nvPr/>
        </p:nvSpPr>
        <p:spPr>
          <a:xfrm>
            <a:off x="10413720" y="4790235"/>
            <a:ext cx="1440000" cy="1254642"/>
          </a:xfrm>
          <a:prstGeom prst="roundRect">
            <a:avLst/>
          </a:prstGeom>
          <a:solidFill>
            <a:srgbClr val="304153"/>
          </a:solidFill>
          <a:effectLst>
            <a:glow rad="381000">
              <a:srgbClr val="FFFF00">
                <a:alpha val="45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Work Sans SemiBold" panose="00000700000000000000" pitchFamily="50" charset="0"/>
              </a:rPr>
              <a:t>OCEANO-GRAPHY</a:t>
            </a:r>
            <a:endParaRPr lang="en-US" sz="1200" b="1" dirty="0">
              <a:latin typeface="Work Sans SemiBold" panose="000007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69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78" y="3964462"/>
            <a:ext cx="3898565" cy="1293363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504824" y="384657"/>
            <a:ext cx="646747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200" dirty="0" smtClean="0">
                <a:solidFill>
                  <a:srgbClr val="304153"/>
                </a:solidFill>
                <a:latin typeface="Work Sans Hairline" panose="00000100000000000000" pitchFamily="50" charset="0"/>
              </a:rPr>
              <a:t>Friedrich-Schiller University Jena</a:t>
            </a:r>
            <a:endParaRPr lang="de-DE" sz="3200" dirty="0">
              <a:solidFill>
                <a:srgbClr val="304153"/>
              </a:solidFill>
              <a:latin typeface="Work Sans Hairline" panose="00000100000000000000" pitchFamily="50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504824" y="1632276"/>
            <a:ext cx="4952999" cy="393744"/>
          </a:xfrm>
          <a:prstGeom prst="rect">
            <a:avLst/>
          </a:prstGeom>
          <a:solidFill>
            <a:srgbClr val="FAFAFA"/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000" dirty="0" smtClean="0">
                <a:solidFill>
                  <a:srgbClr val="304153"/>
                </a:solidFill>
                <a:latin typeface="Work Sans Hairline" panose="00000100000000000000" pitchFamily="50" charset="0"/>
              </a:rPr>
              <a:t>Department </a:t>
            </a:r>
            <a:r>
              <a:rPr lang="de-DE" sz="2000" dirty="0" err="1" smtClean="0">
                <a:solidFill>
                  <a:srgbClr val="304153"/>
                </a:solidFill>
                <a:latin typeface="Work Sans Hairline" panose="00000100000000000000" pitchFamily="50" charset="0"/>
              </a:rPr>
              <a:t>for</a:t>
            </a:r>
            <a:r>
              <a:rPr lang="de-DE" sz="2000" dirty="0" smtClean="0">
                <a:solidFill>
                  <a:srgbClr val="304153"/>
                </a:solidFill>
                <a:latin typeface="Work Sans Hairline" panose="00000100000000000000" pitchFamily="50" charset="0"/>
              </a:rPr>
              <a:t> Earth Observation</a:t>
            </a:r>
            <a:endParaRPr lang="de-DE" sz="2000" dirty="0">
              <a:solidFill>
                <a:srgbClr val="304153"/>
              </a:solidFill>
              <a:latin typeface="Work Sans Hairline" panose="00000100000000000000" pitchFamily="50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078" y="5569244"/>
            <a:ext cx="1400175" cy="4286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124" y="5569356"/>
            <a:ext cx="1265893" cy="4284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78" y="5423556"/>
            <a:ext cx="867097" cy="72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641" y="5530519"/>
            <a:ext cx="1402917" cy="506075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98088" y="1829148"/>
            <a:ext cx="654367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>
                <a:solidFill>
                  <a:srgbClr val="304153"/>
                </a:solidFill>
                <a:latin typeface="Work Sans" panose="00000500000000000000" pitchFamily="50" charset="0"/>
              </a:rPr>
              <a:t>robert.eckardt@uni-jena.de</a:t>
            </a:r>
            <a:endParaRPr lang="de-DE" sz="3200" b="1" dirty="0">
              <a:solidFill>
                <a:srgbClr val="304153"/>
              </a:solidFill>
              <a:latin typeface="Work Sans" panose="00000500000000000000" pitchFamily="50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381125" y="5092094"/>
            <a:ext cx="9925050" cy="1133087"/>
          </a:xfrm>
          <a:prstGeom prst="rect">
            <a:avLst/>
          </a:prstGeom>
          <a:solidFill>
            <a:srgbClr val="FAFAF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322" y="3964461"/>
            <a:ext cx="3794853" cy="129336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75" y="769974"/>
            <a:ext cx="1866900" cy="155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6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865300"/>
              </p:ext>
            </p:extLst>
          </p:nvPr>
        </p:nvGraphicFramePr>
        <p:xfrm>
          <a:off x="2193925" y="833966"/>
          <a:ext cx="7808835" cy="519176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698818">
                  <a:extLst>
                    <a:ext uri="{9D8B030D-6E8A-4147-A177-3AD203B41FA5}">
                      <a16:colId xmlns:a16="http://schemas.microsoft.com/office/drawing/2014/main" xmlns="" val="3666308145"/>
                    </a:ext>
                  </a:extLst>
                </a:gridCol>
                <a:gridCol w="2658174">
                  <a:extLst>
                    <a:ext uri="{9D8B030D-6E8A-4147-A177-3AD203B41FA5}">
                      <a16:colId xmlns:a16="http://schemas.microsoft.com/office/drawing/2014/main" xmlns="" val="159671130"/>
                    </a:ext>
                  </a:extLst>
                </a:gridCol>
                <a:gridCol w="4451843">
                  <a:extLst>
                    <a:ext uri="{9D8B030D-6E8A-4147-A177-3AD203B41FA5}">
                      <a16:colId xmlns:a16="http://schemas.microsoft.com/office/drawing/2014/main" xmlns="" val="38451841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Date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Location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Event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2254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2013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Jena, Germany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I. SAR-EDU Summer School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5280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2014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Berlin, Germany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National Copernicus Forum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8711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2014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Jena, Germany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II. SAR-EDU Summer School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02384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2014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Toluca, Mexico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AEXA Workshop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6909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2015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Jena, Germany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III. SAR-EDU Summer School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72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2016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Lusaka, Sambia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CEOS Workshop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36064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2016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Jena, Germany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IV. SAR-EDU Summer School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9212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2017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Libreville,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Gabon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CEOS Workshop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2634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2017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Tshwane</a:t>
                      </a:r>
                      <a:r>
                        <a:rPr lang="de-DE" dirty="0" smtClean="0"/>
                        <a:t>,</a:t>
                      </a:r>
                      <a:r>
                        <a:rPr lang="de-DE" baseline="0" dirty="0" smtClean="0"/>
                        <a:t> South </a:t>
                      </a:r>
                      <a:r>
                        <a:rPr lang="de-DE" baseline="0" dirty="0" err="1" smtClean="0"/>
                        <a:t>Africa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SAR Workshop @ISRSE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60571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2017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San Jose, Costa Rica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SAR Workshop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9483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2017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Jena, Germany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V. SAR-EDU Summer School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165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2017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Stellenbosch</a:t>
                      </a:r>
                      <a:r>
                        <a:rPr lang="de-DE" dirty="0" smtClean="0"/>
                        <a:t>,</a:t>
                      </a:r>
                      <a:r>
                        <a:rPr lang="de-DE" baseline="0" dirty="0" smtClean="0"/>
                        <a:t> South </a:t>
                      </a:r>
                      <a:r>
                        <a:rPr lang="de-DE" baseline="0" dirty="0" err="1" smtClean="0"/>
                        <a:t>Africa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SAR-EDU Workshop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0724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2018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Jena, Germany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VI. SAR-EDU Summer School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296336"/>
                  </a:ext>
                </a:extLst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1246094" y="109180"/>
            <a:ext cx="311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Work Sans Black" panose="00000A00000000000000" pitchFamily="50" charset="0"/>
              </a:rPr>
              <a:t>Workshops</a:t>
            </a:r>
            <a:endParaRPr lang="en-GB" dirty="0">
              <a:solidFill>
                <a:schemeClr val="bg1"/>
              </a:solidFill>
              <a:latin typeface="Work Sans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52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304153"/>
                </a:solidFill>
                <a:latin typeface="Work Sans Medium" panose="00000600000000000000" pitchFamily="50" charset="0"/>
              </a:rPr>
              <a:t>EO COLLEGE</a:t>
            </a:r>
            <a:endParaRPr lang="de-DE" dirty="0">
              <a:solidFill>
                <a:srgbClr val="304153"/>
              </a:solidFill>
              <a:latin typeface="Work Sans Medium" panose="00000600000000000000" pitchFamily="50" charset="0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838200" y="35902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r>
              <a:rPr lang="de-DE" sz="5400" dirty="0" smtClean="0">
                <a:solidFill>
                  <a:srgbClr val="304153"/>
                </a:solidFill>
                <a:latin typeface="Work Sans Hairline" panose="00000100000000000000" pitchFamily="50" charset="0"/>
              </a:rPr>
              <a:t>eo-college.org</a:t>
            </a:r>
            <a:endParaRPr lang="de-DE" sz="5400" dirty="0">
              <a:solidFill>
                <a:srgbClr val="304153"/>
              </a:solidFill>
              <a:latin typeface="Work Sans Hairline" panose="000001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7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835629" y="4641695"/>
            <a:ext cx="2847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304153"/>
                </a:solidFill>
                <a:latin typeface="Work Sans Black" panose="00000A00000000000000" pitchFamily="50" charset="0"/>
              </a:rPr>
              <a:t>&gt; 750.000 </a:t>
            </a:r>
            <a:r>
              <a:rPr lang="de-DE" sz="1600" dirty="0" err="1" smtClean="0">
                <a:solidFill>
                  <a:srgbClr val="304153"/>
                </a:solidFill>
                <a:latin typeface="Work Sans Black" panose="00000A00000000000000" pitchFamily="50" charset="0"/>
              </a:rPr>
              <a:t>pageviews</a:t>
            </a:r>
            <a:endParaRPr lang="de-DE" sz="1600" dirty="0">
              <a:solidFill>
                <a:srgbClr val="304153"/>
              </a:solidFill>
              <a:latin typeface="Work Sans Black" panose="00000A00000000000000" pitchFamily="50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35629" y="3702415"/>
            <a:ext cx="3520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304153"/>
                </a:solidFill>
                <a:latin typeface="Work Sans Black" panose="00000A00000000000000" pitchFamily="50" charset="0"/>
              </a:rPr>
              <a:t>&gt; 25.000 h </a:t>
            </a:r>
            <a:r>
              <a:rPr lang="de-DE" sz="1600" dirty="0" err="1" smtClean="0">
                <a:solidFill>
                  <a:srgbClr val="304153"/>
                </a:solidFill>
                <a:latin typeface="Work Sans Black" panose="00000A00000000000000" pitchFamily="50" charset="0"/>
              </a:rPr>
              <a:t>spent</a:t>
            </a:r>
            <a:r>
              <a:rPr lang="de-DE" sz="1600" dirty="0" smtClean="0">
                <a:solidFill>
                  <a:srgbClr val="304153"/>
                </a:solidFill>
                <a:latin typeface="Work Sans Black" panose="00000A00000000000000" pitchFamily="50" charset="0"/>
              </a:rPr>
              <a:t> on </a:t>
            </a:r>
            <a:r>
              <a:rPr lang="de-DE" sz="1600" dirty="0" err="1" smtClean="0">
                <a:solidFill>
                  <a:srgbClr val="304153"/>
                </a:solidFill>
                <a:latin typeface="Work Sans Black" panose="00000A00000000000000" pitchFamily="50" charset="0"/>
              </a:rPr>
              <a:t>page</a:t>
            </a:r>
            <a:endParaRPr lang="de-DE" sz="1600" dirty="0">
              <a:solidFill>
                <a:srgbClr val="304153"/>
              </a:solidFill>
              <a:latin typeface="Work Sans Black" panose="00000A00000000000000" pitchFamily="50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35629" y="1849531"/>
            <a:ext cx="3635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304153"/>
                </a:solidFill>
                <a:latin typeface="Work Sans Black" panose="00000A00000000000000" pitchFamily="50" charset="0"/>
              </a:rPr>
              <a:t>September 2017</a:t>
            </a:r>
            <a:endParaRPr lang="de-DE" sz="1600" dirty="0">
              <a:solidFill>
                <a:srgbClr val="304153"/>
              </a:solidFill>
              <a:latin typeface="Work Sans Black" panose="00000A00000000000000" pitchFamily="50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143" y="2071163"/>
            <a:ext cx="2024009" cy="68982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246094" y="109180"/>
            <a:ext cx="311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Work Sans Black" panose="00000A00000000000000" pitchFamily="50" charset="0"/>
              </a:rPr>
              <a:t>EO COLLEGE WEBSITE</a:t>
            </a:r>
            <a:endParaRPr lang="en-GB" dirty="0">
              <a:solidFill>
                <a:schemeClr val="bg1"/>
              </a:solidFill>
              <a:latin typeface="Work Sans Black" panose="00000A00000000000000" pitchFamily="50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35629" y="2783678"/>
            <a:ext cx="3635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304153"/>
                </a:solidFill>
                <a:latin typeface="Work Sans Black" panose="00000A00000000000000" pitchFamily="50" charset="0"/>
              </a:rPr>
              <a:t>&gt; 8.400 registered </a:t>
            </a:r>
            <a:r>
              <a:rPr lang="de-DE" sz="1600" dirty="0" err="1" smtClean="0">
                <a:solidFill>
                  <a:srgbClr val="304153"/>
                </a:solidFill>
                <a:latin typeface="Work Sans Black" panose="00000A00000000000000" pitchFamily="50" charset="0"/>
              </a:rPr>
              <a:t>users</a:t>
            </a:r>
            <a:endParaRPr lang="de-DE" sz="1600" dirty="0">
              <a:solidFill>
                <a:srgbClr val="304153"/>
              </a:solidFill>
              <a:latin typeface="Work Sans Black" panose="00000A00000000000000" pitchFamily="50" charset="0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979" y="1692222"/>
            <a:ext cx="7904917" cy="36079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48" y="1677846"/>
            <a:ext cx="902286" cy="85961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48" y="2578953"/>
            <a:ext cx="902286" cy="85961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48" y="3480060"/>
            <a:ext cx="902286" cy="859611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48" y="4381166"/>
            <a:ext cx="95105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2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723871"/>
            <a:ext cx="8001000" cy="5410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92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"/>
            <a:ext cx="12192000" cy="5161242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-4473" y="5095244"/>
            <a:ext cx="4456145" cy="381631"/>
            <a:chOff x="-4473" y="5095244"/>
            <a:chExt cx="4456145" cy="381631"/>
          </a:xfrm>
        </p:grpSpPr>
        <p:sp>
          <p:nvSpPr>
            <p:cNvPr id="5" name="Rechtwinkliges Dreieck 4"/>
            <p:cNvSpPr/>
            <p:nvPr/>
          </p:nvSpPr>
          <p:spPr>
            <a:xfrm>
              <a:off x="-4473" y="5095244"/>
              <a:ext cx="4456145" cy="381631"/>
            </a:xfrm>
            <a:custGeom>
              <a:avLst/>
              <a:gdLst>
                <a:gd name="connsiteX0" fmla="*/ 0 w 1352550"/>
                <a:gd name="connsiteY0" fmla="*/ 990600 h 990600"/>
                <a:gd name="connsiteX1" fmla="*/ 0 w 1352550"/>
                <a:gd name="connsiteY1" fmla="*/ 0 h 990600"/>
                <a:gd name="connsiteX2" fmla="*/ 1352550 w 1352550"/>
                <a:gd name="connsiteY2" fmla="*/ 990600 h 990600"/>
                <a:gd name="connsiteX3" fmla="*/ 0 w 1352550"/>
                <a:gd name="connsiteY3" fmla="*/ 990600 h 990600"/>
                <a:gd name="connsiteX0" fmla="*/ 0 w 1570914"/>
                <a:gd name="connsiteY0" fmla="*/ 990600 h 990600"/>
                <a:gd name="connsiteX1" fmla="*/ 0 w 1570914"/>
                <a:gd name="connsiteY1" fmla="*/ 0 h 990600"/>
                <a:gd name="connsiteX2" fmla="*/ 1570914 w 1570914"/>
                <a:gd name="connsiteY2" fmla="*/ 874594 h 990600"/>
                <a:gd name="connsiteX3" fmla="*/ 0 w 1570914"/>
                <a:gd name="connsiteY3" fmla="*/ 990600 h 990600"/>
                <a:gd name="connsiteX0" fmla="*/ 0 w 2106695"/>
                <a:gd name="connsiteY0" fmla="*/ 990600 h 1462763"/>
                <a:gd name="connsiteX1" fmla="*/ 0 w 2106695"/>
                <a:gd name="connsiteY1" fmla="*/ 0 h 1462763"/>
                <a:gd name="connsiteX2" fmla="*/ 2106695 w 2106695"/>
                <a:gd name="connsiteY2" fmla="*/ 1462763 h 1462763"/>
                <a:gd name="connsiteX3" fmla="*/ 0 w 2106695"/>
                <a:gd name="connsiteY3" fmla="*/ 990600 h 1462763"/>
                <a:gd name="connsiteX0" fmla="*/ 33338 w 2106695"/>
                <a:gd name="connsiteY0" fmla="*/ 1464469 h 1464469"/>
                <a:gd name="connsiteX1" fmla="*/ 0 w 2106695"/>
                <a:gd name="connsiteY1" fmla="*/ 0 h 1464469"/>
                <a:gd name="connsiteX2" fmla="*/ 2106695 w 2106695"/>
                <a:gd name="connsiteY2" fmla="*/ 1462763 h 1464469"/>
                <a:gd name="connsiteX3" fmla="*/ 33338 w 2106695"/>
                <a:gd name="connsiteY3" fmla="*/ 1464469 h 1464469"/>
                <a:gd name="connsiteX0" fmla="*/ 0 w 2073357"/>
                <a:gd name="connsiteY0" fmla="*/ 542926 h 542926"/>
                <a:gd name="connsiteX1" fmla="*/ 1345405 w 2073357"/>
                <a:gd name="connsiteY1" fmla="*/ 0 h 542926"/>
                <a:gd name="connsiteX2" fmla="*/ 2073357 w 2073357"/>
                <a:gd name="connsiteY2" fmla="*/ 541220 h 542926"/>
                <a:gd name="connsiteX3" fmla="*/ 0 w 2073357"/>
                <a:gd name="connsiteY3" fmla="*/ 542926 h 542926"/>
                <a:gd name="connsiteX0" fmla="*/ 0 w 4259344"/>
                <a:gd name="connsiteY0" fmla="*/ 545307 h 545307"/>
                <a:gd name="connsiteX1" fmla="*/ 3531392 w 4259344"/>
                <a:gd name="connsiteY1" fmla="*/ 0 h 545307"/>
                <a:gd name="connsiteX2" fmla="*/ 4259344 w 4259344"/>
                <a:gd name="connsiteY2" fmla="*/ 541220 h 545307"/>
                <a:gd name="connsiteX3" fmla="*/ 0 w 4259344"/>
                <a:gd name="connsiteY3" fmla="*/ 545307 h 545307"/>
                <a:gd name="connsiteX0" fmla="*/ 0 w 7545469"/>
                <a:gd name="connsiteY0" fmla="*/ 545307 h 545307"/>
                <a:gd name="connsiteX1" fmla="*/ 6817517 w 7545469"/>
                <a:gd name="connsiteY1" fmla="*/ 0 h 545307"/>
                <a:gd name="connsiteX2" fmla="*/ 7545469 w 7545469"/>
                <a:gd name="connsiteY2" fmla="*/ 541220 h 545307"/>
                <a:gd name="connsiteX3" fmla="*/ 0 w 7545469"/>
                <a:gd name="connsiteY3" fmla="*/ 545307 h 545307"/>
                <a:gd name="connsiteX0" fmla="*/ 0 w 10295813"/>
                <a:gd name="connsiteY0" fmla="*/ 535782 h 541220"/>
                <a:gd name="connsiteX1" fmla="*/ 9567861 w 10295813"/>
                <a:gd name="connsiteY1" fmla="*/ 0 h 541220"/>
                <a:gd name="connsiteX2" fmla="*/ 10295813 w 10295813"/>
                <a:gd name="connsiteY2" fmla="*/ 541220 h 541220"/>
                <a:gd name="connsiteX3" fmla="*/ 0 w 10295813"/>
                <a:gd name="connsiteY3" fmla="*/ 535782 h 541220"/>
                <a:gd name="connsiteX0" fmla="*/ 0 w 10295813"/>
                <a:gd name="connsiteY0" fmla="*/ 535782 h 541220"/>
                <a:gd name="connsiteX1" fmla="*/ 2307930 w 10295813"/>
                <a:gd name="connsiteY1" fmla="*/ 410013 h 541220"/>
                <a:gd name="connsiteX2" fmla="*/ 9567861 w 10295813"/>
                <a:gd name="connsiteY2" fmla="*/ 0 h 541220"/>
                <a:gd name="connsiteX3" fmla="*/ 10295813 w 10295813"/>
                <a:gd name="connsiteY3" fmla="*/ 541220 h 541220"/>
                <a:gd name="connsiteX4" fmla="*/ 0 w 10295813"/>
                <a:gd name="connsiteY4" fmla="*/ 535782 h 541220"/>
                <a:gd name="connsiteX0" fmla="*/ 295 w 10296108"/>
                <a:gd name="connsiteY0" fmla="*/ 535782 h 541220"/>
                <a:gd name="connsiteX1" fmla="*/ 0 w 10296108"/>
                <a:gd name="connsiteY1" fmla="*/ 3613 h 541220"/>
                <a:gd name="connsiteX2" fmla="*/ 9568156 w 10296108"/>
                <a:gd name="connsiteY2" fmla="*/ 0 h 541220"/>
                <a:gd name="connsiteX3" fmla="*/ 10296108 w 10296108"/>
                <a:gd name="connsiteY3" fmla="*/ 541220 h 541220"/>
                <a:gd name="connsiteX4" fmla="*/ 295 w 10296108"/>
                <a:gd name="connsiteY4" fmla="*/ 535782 h 541220"/>
                <a:gd name="connsiteX0" fmla="*/ 9820 w 10296108"/>
                <a:gd name="connsiteY0" fmla="*/ 542132 h 542132"/>
                <a:gd name="connsiteX1" fmla="*/ 0 w 10296108"/>
                <a:gd name="connsiteY1" fmla="*/ 3613 h 542132"/>
                <a:gd name="connsiteX2" fmla="*/ 9568156 w 10296108"/>
                <a:gd name="connsiteY2" fmla="*/ 0 h 542132"/>
                <a:gd name="connsiteX3" fmla="*/ 10296108 w 10296108"/>
                <a:gd name="connsiteY3" fmla="*/ 541220 h 542132"/>
                <a:gd name="connsiteX4" fmla="*/ 9820 w 10296108"/>
                <a:gd name="connsiteY4" fmla="*/ 542132 h 542132"/>
                <a:gd name="connsiteX0" fmla="*/ 9820 w 10296108"/>
                <a:gd name="connsiteY0" fmla="*/ 538519 h 538519"/>
                <a:gd name="connsiteX1" fmla="*/ 0 w 10296108"/>
                <a:gd name="connsiteY1" fmla="*/ 0 h 538519"/>
                <a:gd name="connsiteX2" fmla="*/ 9214095 w 10296108"/>
                <a:gd name="connsiteY2" fmla="*/ 88514 h 538519"/>
                <a:gd name="connsiteX3" fmla="*/ 10296108 w 10296108"/>
                <a:gd name="connsiteY3" fmla="*/ 537607 h 538519"/>
                <a:gd name="connsiteX4" fmla="*/ 9820 w 10296108"/>
                <a:gd name="connsiteY4" fmla="*/ 538519 h 538519"/>
                <a:gd name="connsiteX0" fmla="*/ 9820 w 10296108"/>
                <a:gd name="connsiteY0" fmla="*/ 540426 h 540426"/>
                <a:gd name="connsiteX1" fmla="*/ 0 w 10296108"/>
                <a:gd name="connsiteY1" fmla="*/ 1907 h 540426"/>
                <a:gd name="connsiteX2" fmla="*/ 8425926 w 10296108"/>
                <a:gd name="connsiteY2" fmla="*/ 0 h 540426"/>
                <a:gd name="connsiteX3" fmla="*/ 10296108 w 10296108"/>
                <a:gd name="connsiteY3" fmla="*/ 539514 h 540426"/>
                <a:gd name="connsiteX4" fmla="*/ 9820 w 10296108"/>
                <a:gd name="connsiteY4" fmla="*/ 540426 h 540426"/>
                <a:gd name="connsiteX0" fmla="*/ 9820 w 9603381"/>
                <a:gd name="connsiteY0" fmla="*/ 540426 h 540426"/>
                <a:gd name="connsiteX1" fmla="*/ 0 w 9603381"/>
                <a:gd name="connsiteY1" fmla="*/ 1907 h 540426"/>
                <a:gd name="connsiteX2" fmla="*/ 8425926 w 9603381"/>
                <a:gd name="connsiteY2" fmla="*/ 0 h 540426"/>
                <a:gd name="connsiteX3" fmla="*/ 9603381 w 9603381"/>
                <a:gd name="connsiteY3" fmla="*/ 517335 h 540426"/>
                <a:gd name="connsiteX4" fmla="*/ 9820 w 9603381"/>
                <a:gd name="connsiteY4" fmla="*/ 540426 h 540426"/>
                <a:gd name="connsiteX0" fmla="*/ 9820 w 9766557"/>
                <a:gd name="connsiteY0" fmla="*/ 540426 h 546338"/>
                <a:gd name="connsiteX1" fmla="*/ 0 w 9766557"/>
                <a:gd name="connsiteY1" fmla="*/ 1907 h 546338"/>
                <a:gd name="connsiteX2" fmla="*/ 8425926 w 9766557"/>
                <a:gd name="connsiteY2" fmla="*/ 0 h 546338"/>
                <a:gd name="connsiteX3" fmla="*/ 9766557 w 9766557"/>
                <a:gd name="connsiteY3" fmla="*/ 546338 h 546338"/>
                <a:gd name="connsiteX4" fmla="*/ 9820 w 9766557"/>
                <a:gd name="connsiteY4" fmla="*/ 540426 h 546338"/>
                <a:gd name="connsiteX0" fmla="*/ 9820 w 9298581"/>
                <a:gd name="connsiteY0" fmla="*/ 540426 h 570223"/>
                <a:gd name="connsiteX1" fmla="*/ 0 w 9298581"/>
                <a:gd name="connsiteY1" fmla="*/ 1907 h 570223"/>
                <a:gd name="connsiteX2" fmla="*/ 8425926 w 9298581"/>
                <a:gd name="connsiteY2" fmla="*/ 0 h 570223"/>
                <a:gd name="connsiteX3" fmla="*/ 9298581 w 9298581"/>
                <a:gd name="connsiteY3" fmla="*/ 570223 h 570223"/>
                <a:gd name="connsiteX4" fmla="*/ 9820 w 9298581"/>
                <a:gd name="connsiteY4" fmla="*/ 540426 h 570223"/>
                <a:gd name="connsiteX0" fmla="*/ 9820 w 9751163"/>
                <a:gd name="connsiteY0" fmla="*/ 540426 h 542926"/>
                <a:gd name="connsiteX1" fmla="*/ 0 w 9751163"/>
                <a:gd name="connsiteY1" fmla="*/ 1907 h 542926"/>
                <a:gd name="connsiteX2" fmla="*/ 8425926 w 9751163"/>
                <a:gd name="connsiteY2" fmla="*/ 0 h 542926"/>
                <a:gd name="connsiteX3" fmla="*/ 9751163 w 9751163"/>
                <a:gd name="connsiteY3" fmla="*/ 542926 h 542926"/>
                <a:gd name="connsiteX4" fmla="*/ 9820 w 9751163"/>
                <a:gd name="connsiteY4" fmla="*/ 540426 h 542926"/>
                <a:gd name="connsiteX0" fmla="*/ 9820 w 9751163"/>
                <a:gd name="connsiteY0" fmla="*/ 538519 h 541019"/>
                <a:gd name="connsiteX1" fmla="*/ 0 w 9751163"/>
                <a:gd name="connsiteY1" fmla="*/ 0 h 541019"/>
                <a:gd name="connsiteX2" fmla="*/ 8256593 w 9751163"/>
                <a:gd name="connsiteY2" fmla="*/ 103869 h 541019"/>
                <a:gd name="connsiteX3" fmla="*/ 9751163 w 9751163"/>
                <a:gd name="connsiteY3" fmla="*/ 541019 h 541019"/>
                <a:gd name="connsiteX4" fmla="*/ 9820 w 9751163"/>
                <a:gd name="connsiteY4" fmla="*/ 538519 h 541019"/>
                <a:gd name="connsiteX0" fmla="*/ 9820 w 9751163"/>
                <a:gd name="connsiteY0" fmla="*/ 538720 h 541220"/>
                <a:gd name="connsiteX1" fmla="*/ 0 w 9751163"/>
                <a:gd name="connsiteY1" fmla="*/ 201 h 541220"/>
                <a:gd name="connsiteX2" fmla="*/ 8432084 w 9751163"/>
                <a:gd name="connsiteY2" fmla="*/ 0 h 541220"/>
                <a:gd name="connsiteX3" fmla="*/ 9751163 w 9751163"/>
                <a:gd name="connsiteY3" fmla="*/ 541220 h 541220"/>
                <a:gd name="connsiteX4" fmla="*/ 9820 w 9751163"/>
                <a:gd name="connsiteY4" fmla="*/ 538720 h 541220"/>
                <a:gd name="connsiteX0" fmla="*/ 1705270 w 11446613"/>
                <a:gd name="connsiteY0" fmla="*/ 538720 h 541220"/>
                <a:gd name="connsiteX1" fmla="*/ 0 w 11446613"/>
                <a:gd name="connsiteY1" fmla="*/ 10757 h 541220"/>
                <a:gd name="connsiteX2" fmla="*/ 10127534 w 11446613"/>
                <a:gd name="connsiteY2" fmla="*/ 0 h 541220"/>
                <a:gd name="connsiteX3" fmla="*/ 11446613 w 11446613"/>
                <a:gd name="connsiteY3" fmla="*/ 541220 h 541220"/>
                <a:gd name="connsiteX4" fmla="*/ 1705270 w 11446613"/>
                <a:gd name="connsiteY4" fmla="*/ 538720 h 541220"/>
                <a:gd name="connsiteX0" fmla="*/ 0 w 11465368"/>
                <a:gd name="connsiteY0" fmla="*/ 538720 h 541220"/>
                <a:gd name="connsiteX1" fmla="*/ 18755 w 11465368"/>
                <a:gd name="connsiteY1" fmla="*/ 10757 h 541220"/>
                <a:gd name="connsiteX2" fmla="*/ 10146289 w 11465368"/>
                <a:gd name="connsiteY2" fmla="*/ 0 h 541220"/>
                <a:gd name="connsiteX3" fmla="*/ 11465368 w 11465368"/>
                <a:gd name="connsiteY3" fmla="*/ 541220 h 541220"/>
                <a:gd name="connsiteX4" fmla="*/ 0 w 11465368"/>
                <a:gd name="connsiteY4" fmla="*/ 538720 h 541220"/>
                <a:gd name="connsiteX0" fmla="*/ 42187 w 11446614"/>
                <a:gd name="connsiteY0" fmla="*/ 542096 h 542096"/>
                <a:gd name="connsiteX1" fmla="*/ 1 w 11446614"/>
                <a:gd name="connsiteY1" fmla="*/ 10757 h 542096"/>
                <a:gd name="connsiteX2" fmla="*/ 10127535 w 11446614"/>
                <a:gd name="connsiteY2" fmla="*/ 0 h 542096"/>
                <a:gd name="connsiteX3" fmla="*/ 11446614 w 11446614"/>
                <a:gd name="connsiteY3" fmla="*/ 541220 h 542096"/>
                <a:gd name="connsiteX4" fmla="*/ 42187 w 11446614"/>
                <a:gd name="connsiteY4" fmla="*/ 542096 h 542096"/>
                <a:gd name="connsiteX0" fmla="*/ 0 w 11404427"/>
                <a:gd name="connsiteY0" fmla="*/ 542096 h 542096"/>
                <a:gd name="connsiteX1" fmla="*/ 12663 w 11404427"/>
                <a:gd name="connsiteY1" fmla="*/ 10757 h 542096"/>
                <a:gd name="connsiteX2" fmla="*/ 10085348 w 11404427"/>
                <a:gd name="connsiteY2" fmla="*/ 0 h 542096"/>
                <a:gd name="connsiteX3" fmla="*/ 11404427 w 11404427"/>
                <a:gd name="connsiteY3" fmla="*/ 541220 h 542096"/>
                <a:gd name="connsiteX4" fmla="*/ 0 w 11404427"/>
                <a:gd name="connsiteY4" fmla="*/ 542096 h 542096"/>
                <a:gd name="connsiteX0" fmla="*/ 11717 w 11391764"/>
                <a:gd name="connsiteY0" fmla="*/ 542096 h 542096"/>
                <a:gd name="connsiteX1" fmla="*/ 0 w 11391764"/>
                <a:gd name="connsiteY1" fmla="*/ 10757 h 542096"/>
                <a:gd name="connsiteX2" fmla="*/ 10072685 w 11391764"/>
                <a:gd name="connsiteY2" fmla="*/ 0 h 542096"/>
                <a:gd name="connsiteX3" fmla="*/ 11391764 w 11391764"/>
                <a:gd name="connsiteY3" fmla="*/ 541220 h 542096"/>
                <a:gd name="connsiteX4" fmla="*/ 11717 w 11391764"/>
                <a:gd name="connsiteY4" fmla="*/ 542096 h 542096"/>
                <a:gd name="connsiteX0" fmla="*/ 17811 w 11397858"/>
                <a:gd name="connsiteY0" fmla="*/ 542096 h 542096"/>
                <a:gd name="connsiteX1" fmla="*/ 0 w 11397858"/>
                <a:gd name="connsiteY1" fmla="*/ 14134 h 542096"/>
                <a:gd name="connsiteX2" fmla="*/ 10078779 w 11397858"/>
                <a:gd name="connsiteY2" fmla="*/ 0 h 542096"/>
                <a:gd name="connsiteX3" fmla="*/ 11397858 w 11397858"/>
                <a:gd name="connsiteY3" fmla="*/ 541220 h 542096"/>
                <a:gd name="connsiteX4" fmla="*/ 17811 w 11397858"/>
                <a:gd name="connsiteY4" fmla="*/ 542096 h 542096"/>
                <a:gd name="connsiteX0" fmla="*/ 0 w 11404425"/>
                <a:gd name="connsiteY0" fmla="*/ 538719 h 541220"/>
                <a:gd name="connsiteX1" fmla="*/ 6567 w 11404425"/>
                <a:gd name="connsiteY1" fmla="*/ 14134 h 541220"/>
                <a:gd name="connsiteX2" fmla="*/ 10085346 w 11404425"/>
                <a:gd name="connsiteY2" fmla="*/ 0 h 541220"/>
                <a:gd name="connsiteX3" fmla="*/ 11404425 w 11404425"/>
                <a:gd name="connsiteY3" fmla="*/ 541220 h 541220"/>
                <a:gd name="connsiteX4" fmla="*/ 0 w 11404425"/>
                <a:gd name="connsiteY4" fmla="*/ 538719 h 541220"/>
                <a:gd name="connsiteX0" fmla="*/ 10 w 11404435"/>
                <a:gd name="connsiteY0" fmla="*/ 538719 h 541220"/>
                <a:gd name="connsiteX1" fmla="*/ 483 w 11404435"/>
                <a:gd name="connsiteY1" fmla="*/ 14134 h 541220"/>
                <a:gd name="connsiteX2" fmla="*/ 10085356 w 11404435"/>
                <a:gd name="connsiteY2" fmla="*/ 0 h 541220"/>
                <a:gd name="connsiteX3" fmla="*/ 11404435 w 11404435"/>
                <a:gd name="connsiteY3" fmla="*/ 541220 h 541220"/>
                <a:gd name="connsiteX4" fmla="*/ 10 w 11404435"/>
                <a:gd name="connsiteY4" fmla="*/ 538719 h 5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4435" h="541220">
                  <a:moveTo>
                    <a:pt x="10" y="538719"/>
                  </a:moveTo>
                  <a:cubicBezTo>
                    <a:pt x="-88" y="361329"/>
                    <a:pt x="581" y="191524"/>
                    <a:pt x="483" y="14134"/>
                  </a:cubicBezTo>
                  <a:lnTo>
                    <a:pt x="10085356" y="0"/>
                  </a:lnTo>
                  <a:lnTo>
                    <a:pt x="11404435" y="541220"/>
                  </a:lnTo>
                  <a:lnTo>
                    <a:pt x="10" y="538719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190500" y="5106055"/>
              <a:ext cx="4184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latin typeface="Work Sans Black" panose="00000A00000000000000" pitchFamily="50" charset="0"/>
                </a:rPr>
                <a:t>FREE OF CHARGE</a:t>
              </a:r>
              <a:endParaRPr lang="de-DE" dirty="0">
                <a:solidFill>
                  <a:schemeClr val="bg1"/>
                </a:solidFill>
                <a:latin typeface="Work Sans Black" panose="00000A00000000000000" pitchFamily="50" charset="0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0" y="5637841"/>
            <a:ext cx="4456145" cy="389668"/>
            <a:chOff x="-4473" y="5095244"/>
            <a:chExt cx="4456145" cy="389668"/>
          </a:xfrm>
        </p:grpSpPr>
        <p:sp>
          <p:nvSpPr>
            <p:cNvPr id="9" name="Rechtwinkliges Dreieck 4"/>
            <p:cNvSpPr/>
            <p:nvPr/>
          </p:nvSpPr>
          <p:spPr>
            <a:xfrm>
              <a:off x="-4473" y="5095244"/>
              <a:ext cx="4456145" cy="381631"/>
            </a:xfrm>
            <a:custGeom>
              <a:avLst/>
              <a:gdLst>
                <a:gd name="connsiteX0" fmla="*/ 0 w 1352550"/>
                <a:gd name="connsiteY0" fmla="*/ 990600 h 990600"/>
                <a:gd name="connsiteX1" fmla="*/ 0 w 1352550"/>
                <a:gd name="connsiteY1" fmla="*/ 0 h 990600"/>
                <a:gd name="connsiteX2" fmla="*/ 1352550 w 1352550"/>
                <a:gd name="connsiteY2" fmla="*/ 990600 h 990600"/>
                <a:gd name="connsiteX3" fmla="*/ 0 w 1352550"/>
                <a:gd name="connsiteY3" fmla="*/ 990600 h 990600"/>
                <a:gd name="connsiteX0" fmla="*/ 0 w 1570914"/>
                <a:gd name="connsiteY0" fmla="*/ 990600 h 990600"/>
                <a:gd name="connsiteX1" fmla="*/ 0 w 1570914"/>
                <a:gd name="connsiteY1" fmla="*/ 0 h 990600"/>
                <a:gd name="connsiteX2" fmla="*/ 1570914 w 1570914"/>
                <a:gd name="connsiteY2" fmla="*/ 874594 h 990600"/>
                <a:gd name="connsiteX3" fmla="*/ 0 w 1570914"/>
                <a:gd name="connsiteY3" fmla="*/ 990600 h 990600"/>
                <a:gd name="connsiteX0" fmla="*/ 0 w 2106695"/>
                <a:gd name="connsiteY0" fmla="*/ 990600 h 1462763"/>
                <a:gd name="connsiteX1" fmla="*/ 0 w 2106695"/>
                <a:gd name="connsiteY1" fmla="*/ 0 h 1462763"/>
                <a:gd name="connsiteX2" fmla="*/ 2106695 w 2106695"/>
                <a:gd name="connsiteY2" fmla="*/ 1462763 h 1462763"/>
                <a:gd name="connsiteX3" fmla="*/ 0 w 2106695"/>
                <a:gd name="connsiteY3" fmla="*/ 990600 h 1462763"/>
                <a:gd name="connsiteX0" fmla="*/ 33338 w 2106695"/>
                <a:gd name="connsiteY0" fmla="*/ 1464469 h 1464469"/>
                <a:gd name="connsiteX1" fmla="*/ 0 w 2106695"/>
                <a:gd name="connsiteY1" fmla="*/ 0 h 1464469"/>
                <a:gd name="connsiteX2" fmla="*/ 2106695 w 2106695"/>
                <a:gd name="connsiteY2" fmla="*/ 1462763 h 1464469"/>
                <a:gd name="connsiteX3" fmla="*/ 33338 w 2106695"/>
                <a:gd name="connsiteY3" fmla="*/ 1464469 h 1464469"/>
                <a:gd name="connsiteX0" fmla="*/ 0 w 2073357"/>
                <a:gd name="connsiteY0" fmla="*/ 542926 h 542926"/>
                <a:gd name="connsiteX1" fmla="*/ 1345405 w 2073357"/>
                <a:gd name="connsiteY1" fmla="*/ 0 h 542926"/>
                <a:gd name="connsiteX2" fmla="*/ 2073357 w 2073357"/>
                <a:gd name="connsiteY2" fmla="*/ 541220 h 542926"/>
                <a:gd name="connsiteX3" fmla="*/ 0 w 2073357"/>
                <a:gd name="connsiteY3" fmla="*/ 542926 h 542926"/>
                <a:gd name="connsiteX0" fmla="*/ 0 w 4259344"/>
                <a:gd name="connsiteY0" fmla="*/ 545307 h 545307"/>
                <a:gd name="connsiteX1" fmla="*/ 3531392 w 4259344"/>
                <a:gd name="connsiteY1" fmla="*/ 0 h 545307"/>
                <a:gd name="connsiteX2" fmla="*/ 4259344 w 4259344"/>
                <a:gd name="connsiteY2" fmla="*/ 541220 h 545307"/>
                <a:gd name="connsiteX3" fmla="*/ 0 w 4259344"/>
                <a:gd name="connsiteY3" fmla="*/ 545307 h 545307"/>
                <a:gd name="connsiteX0" fmla="*/ 0 w 7545469"/>
                <a:gd name="connsiteY0" fmla="*/ 545307 h 545307"/>
                <a:gd name="connsiteX1" fmla="*/ 6817517 w 7545469"/>
                <a:gd name="connsiteY1" fmla="*/ 0 h 545307"/>
                <a:gd name="connsiteX2" fmla="*/ 7545469 w 7545469"/>
                <a:gd name="connsiteY2" fmla="*/ 541220 h 545307"/>
                <a:gd name="connsiteX3" fmla="*/ 0 w 7545469"/>
                <a:gd name="connsiteY3" fmla="*/ 545307 h 545307"/>
                <a:gd name="connsiteX0" fmla="*/ 0 w 10295813"/>
                <a:gd name="connsiteY0" fmla="*/ 535782 h 541220"/>
                <a:gd name="connsiteX1" fmla="*/ 9567861 w 10295813"/>
                <a:gd name="connsiteY1" fmla="*/ 0 h 541220"/>
                <a:gd name="connsiteX2" fmla="*/ 10295813 w 10295813"/>
                <a:gd name="connsiteY2" fmla="*/ 541220 h 541220"/>
                <a:gd name="connsiteX3" fmla="*/ 0 w 10295813"/>
                <a:gd name="connsiteY3" fmla="*/ 535782 h 541220"/>
                <a:gd name="connsiteX0" fmla="*/ 0 w 10295813"/>
                <a:gd name="connsiteY0" fmla="*/ 535782 h 541220"/>
                <a:gd name="connsiteX1" fmla="*/ 2307930 w 10295813"/>
                <a:gd name="connsiteY1" fmla="*/ 410013 h 541220"/>
                <a:gd name="connsiteX2" fmla="*/ 9567861 w 10295813"/>
                <a:gd name="connsiteY2" fmla="*/ 0 h 541220"/>
                <a:gd name="connsiteX3" fmla="*/ 10295813 w 10295813"/>
                <a:gd name="connsiteY3" fmla="*/ 541220 h 541220"/>
                <a:gd name="connsiteX4" fmla="*/ 0 w 10295813"/>
                <a:gd name="connsiteY4" fmla="*/ 535782 h 541220"/>
                <a:gd name="connsiteX0" fmla="*/ 295 w 10296108"/>
                <a:gd name="connsiteY0" fmla="*/ 535782 h 541220"/>
                <a:gd name="connsiteX1" fmla="*/ 0 w 10296108"/>
                <a:gd name="connsiteY1" fmla="*/ 3613 h 541220"/>
                <a:gd name="connsiteX2" fmla="*/ 9568156 w 10296108"/>
                <a:gd name="connsiteY2" fmla="*/ 0 h 541220"/>
                <a:gd name="connsiteX3" fmla="*/ 10296108 w 10296108"/>
                <a:gd name="connsiteY3" fmla="*/ 541220 h 541220"/>
                <a:gd name="connsiteX4" fmla="*/ 295 w 10296108"/>
                <a:gd name="connsiteY4" fmla="*/ 535782 h 541220"/>
                <a:gd name="connsiteX0" fmla="*/ 9820 w 10296108"/>
                <a:gd name="connsiteY0" fmla="*/ 542132 h 542132"/>
                <a:gd name="connsiteX1" fmla="*/ 0 w 10296108"/>
                <a:gd name="connsiteY1" fmla="*/ 3613 h 542132"/>
                <a:gd name="connsiteX2" fmla="*/ 9568156 w 10296108"/>
                <a:gd name="connsiteY2" fmla="*/ 0 h 542132"/>
                <a:gd name="connsiteX3" fmla="*/ 10296108 w 10296108"/>
                <a:gd name="connsiteY3" fmla="*/ 541220 h 542132"/>
                <a:gd name="connsiteX4" fmla="*/ 9820 w 10296108"/>
                <a:gd name="connsiteY4" fmla="*/ 542132 h 542132"/>
                <a:gd name="connsiteX0" fmla="*/ 9820 w 10296108"/>
                <a:gd name="connsiteY0" fmla="*/ 538519 h 538519"/>
                <a:gd name="connsiteX1" fmla="*/ 0 w 10296108"/>
                <a:gd name="connsiteY1" fmla="*/ 0 h 538519"/>
                <a:gd name="connsiteX2" fmla="*/ 9214095 w 10296108"/>
                <a:gd name="connsiteY2" fmla="*/ 88514 h 538519"/>
                <a:gd name="connsiteX3" fmla="*/ 10296108 w 10296108"/>
                <a:gd name="connsiteY3" fmla="*/ 537607 h 538519"/>
                <a:gd name="connsiteX4" fmla="*/ 9820 w 10296108"/>
                <a:gd name="connsiteY4" fmla="*/ 538519 h 538519"/>
                <a:gd name="connsiteX0" fmla="*/ 9820 w 10296108"/>
                <a:gd name="connsiteY0" fmla="*/ 540426 h 540426"/>
                <a:gd name="connsiteX1" fmla="*/ 0 w 10296108"/>
                <a:gd name="connsiteY1" fmla="*/ 1907 h 540426"/>
                <a:gd name="connsiteX2" fmla="*/ 8425926 w 10296108"/>
                <a:gd name="connsiteY2" fmla="*/ 0 h 540426"/>
                <a:gd name="connsiteX3" fmla="*/ 10296108 w 10296108"/>
                <a:gd name="connsiteY3" fmla="*/ 539514 h 540426"/>
                <a:gd name="connsiteX4" fmla="*/ 9820 w 10296108"/>
                <a:gd name="connsiteY4" fmla="*/ 540426 h 540426"/>
                <a:gd name="connsiteX0" fmla="*/ 9820 w 9603381"/>
                <a:gd name="connsiteY0" fmla="*/ 540426 h 540426"/>
                <a:gd name="connsiteX1" fmla="*/ 0 w 9603381"/>
                <a:gd name="connsiteY1" fmla="*/ 1907 h 540426"/>
                <a:gd name="connsiteX2" fmla="*/ 8425926 w 9603381"/>
                <a:gd name="connsiteY2" fmla="*/ 0 h 540426"/>
                <a:gd name="connsiteX3" fmla="*/ 9603381 w 9603381"/>
                <a:gd name="connsiteY3" fmla="*/ 517335 h 540426"/>
                <a:gd name="connsiteX4" fmla="*/ 9820 w 9603381"/>
                <a:gd name="connsiteY4" fmla="*/ 540426 h 540426"/>
                <a:gd name="connsiteX0" fmla="*/ 9820 w 9766557"/>
                <a:gd name="connsiteY0" fmla="*/ 540426 h 546338"/>
                <a:gd name="connsiteX1" fmla="*/ 0 w 9766557"/>
                <a:gd name="connsiteY1" fmla="*/ 1907 h 546338"/>
                <a:gd name="connsiteX2" fmla="*/ 8425926 w 9766557"/>
                <a:gd name="connsiteY2" fmla="*/ 0 h 546338"/>
                <a:gd name="connsiteX3" fmla="*/ 9766557 w 9766557"/>
                <a:gd name="connsiteY3" fmla="*/ 546338 h 546338"/>
                <a:gd name="connsiteX4" fmla="*/ 9820 w 9766557"/>
                <a:gd name="connsiteY4" fmla="*/ 540426 h 546338"/>
                <a:gd name="connsiteX0" fmla="*/ 9820 w 9298581"/>
                <a:gd name="connsiteY0" fmla="*/ 540426 h 570223"/>
                <a:gd name="connsiteX1" fmla="*/ 0 w 9298581"/>
                <a:gd name="connsiteY1" fmla="*/ 1907 h 570223"/>
                <a:gd name="connsiteX2" fmla="*/ 8425926 w 9298581"/>
                <a:gd name="connsiteY2" fmla="*/ 0 h 570223"/>
                <a:gd name="connsiteX3" fmla="*/ 9298581 w 9298581"/>
                <a:gd name="connsiteY3" fmla="*/ 570223 h 570223"/>
                <a:gd name="connsiteX4" fmla="*/ 9820 w 9298581"/>
                <a:gd name="connsiteY4" fmla="*/ 540426 h 570223"/>
                <a:gd name="connsiteX0" fmla="*/ 9820 w 9751163"/>
                <a:gd name="connsiteY0" fmla="*/ 540426 h 542926"/>
                <a:gd name="connsiteX1" fmla="*/ 0 w 9751163"/>
                <a:gd name="connsiteY1" fmla="*/ 1907 h 542926"/>
                <a:gd name="connsiteX2" fmla="*/ 8425926 w 9751163"/>
                <a:gd name="connsiteY2" fmla="*/ 0 h 542926"/>
                <a:gd name="connsiteX3" fmla="*/ 9751163 w 9751163"/>
                <a:gd name="connsiteY3" fmla="*/ 542926 h 542926"/>
                <a:gd name="connsiteX4" fmla="*/ 9820 w 9751163"/>
                <a:gd name="connsiteY4" fmla="*/ 540426 h 542926"/>
                <a:gd name="connsiteX0" fmla="*/ 9820 w 9751163"/>
                <a:gd name="connsiteY0" fmla="*/ 538519 h 541019"/>
                <a:gd name="connsiteX1" fmla="*/ 0 w 9751163"/>
                <a:gd name="connsiteY1" fmla="*/ 0 h 541019"/>
                <a:gd name="connsiteX2" fmla="*/ 8256593 w 9751163"/>
                <a:gd name="connsiteY2" fmla="*/ 103869 h 541019"/>
                <a:gd name="connsiteX3" fmla="*/ 9751163 w 9751163"/>
                <a:gd name="connsiteY3" fmla="*/ 541019 h 541019"/>
                <a:gd name="connsiteX4" fmla="*/ 9820 w 9751163"/>
                <a:gd name="connsiteY4" fmla="*/ 538519 h 541019"/>
                <a:gd name="connsiteX0" fmla="*/ 9820 w 9751163"/>
                <a:gd name="connsiteY0" fmla="*/ 538720 h 541220"/>
                <a:gd name="connsiteX1" fmla="*/ 0 w 9751163"/>
                <a:gd name="connsiteY1" fmla="*/ 201 h 541220"/>
                <a:gd name="connsiteX2" fmla="*/ 8432084 w 9751163"/>
                <a:gd name="connsiteY2" fmla="*/ 0 h 541220"/>
                <a:gd name="connsiteX3" fmla="*/ 9751163 w 9751163"/>
                <a:gd name="connsiteY3" fmla="*/ 541220 h 541220"/>
                <a:gd name="connsiteX4" fmla="*/ 9820 w 9751163"/>
                <a:gd name="connsiteY4" fmla="*/ 538720 h 541220"/>
                <a:gd name="connsiteX0" fmla="*/ 1705270 w 11446613"/>
                <a:gd name="connsiteY0" fmla="*/ 538720 h 541220"/>
                <a:gd name="connsiteX1" fmla="*/ 0 w 11446613"/>
                <a:gd name="connsiteY1" fmla="*/ 10757 h 541220"/>
                <a:gd name="connsiteX2" fmla="*/ 10127534 w 11446613"/>
                <a:gd name="connsiteY2" fmla="*/ 0 h 541220"/>
                <a:gd name="connsiteX3" fmla="*/ 11446613 w 11446613"/>
                <a:gd name="connsiteY3" fmla="*/ 541220 h 541220"/>
                <a:gd name="connsiteX4" fmla="*/ 1705270 w 11446613"/>
                <a:gd name="connsiteY4" fmla="*/ 538720 h 541220"/>
                <a:gd name="connsiteX0" fmla="*/ 0 w 11465368"/>
                <a:gd name="connsiteY0" fmla="*/ 538720 h 541220"/>
                <a:gd name="connsiteX1" fmla="*/ 18755 w 11465368"/>
                <a:gd name="connsiteY1" fmla="*/ 10757 h 541220"/>
                <a:gd name="connsiteX2" fmla="*/ 10146289 w 11465368"/>
                <a:gd name="connsiteY2" fmla="*/ 0 h 541220"/>
                <a:gd name="connsiteX3" fmla="*/ 11465368 w 11465368"/>
                <a:gd name="connsiteY3" fmla="*/ 541220 h 541220"/>
                <a:gd name="connsiteX4" fmla="*/ 0 w 11465368"/>
                <a:gd name="connsiteY4" fmla="*/ 538720 h 541220"/>
                <a:gd name="connsiteX0" fmla="*/ 42187 w 11446614"/>
                <a:gd name="connsiteY0" fmla="*/ 542096 h 542096"/>
                <a:gd name="connsiteX1" fmla="*/ 1 w 11446614"/>
                <a:gd name="connsiteY1" fmla="*/ 10757 h 542096"/>
                <a:gd name="connsiteX2" fmla="*/ 10127535 w 11446614"/>
                <a:gd name="connsiteY2" fmla="*/ 0 h 542096"/>
                <a:gd name="connsiteX3" fmla="*/ 11446614 w 11446614"/>
                <a:gd name="connsiteY3" fmla="*/ 541220 h 542096"/>
                <a:gd name="connsiteX4" fmla="*/ 42187 w 11446614"/>
                <a:gd name="connsiteY4" fmla="*/ 542096 h 542096"/>
                <a:gd name="connsiteX0" fmla="*/ 0 w 11404427"/>
                <a:gd name="connsiteY0" fmla="*/ 542096 h 542096"/>
                <a:gd name="connsiteX1" fmla="*/ 12663 w 11404427"/>
                <a:gd name="connsiteY1" fmla="*/ 10757 h 542096"/>
                <a:gd name="connsiteX2" fmla="*/ 10085348 w 11404427"/>
                <a:gd name="connsiteY2" fmla="*/ 0 h 542096"/>
                <a:gd name="connsiteX3" fmla="*/ 11404427 w 11404427"/>
                <a:gd name="connsiteY3" fmla="*/ 541220 h 542096"/>
                <a:gd name="connsiteX4" fmla="*/ 0 w 11404427"/>
                <a:gd name="connsiteY4" fmla="*/ 542096 h 542096"/>
                <a:gd name="connsiteX0" fmla="*/ 11717 w 11391764"/>
                <a:gd name="connsiteY0" fmla="*/ 542096 h 542096"/>
                <a:gd name="connsiteX1" fmla="*/ 0 w 11391764"/>
                <a:gd name="connsiteY1" fmla="*/ 10757 h 542096"/>
                <a:gd name="connsiteX2" fmla="*/ 10072685 w 11391764"/>
                <a:gd name="connsiteY2" fmla="*/ 0 h 542096"/>
                <a:gd name="connsiteX3" fmla="*/ 11391764 w 11391764"/>
                <a:gd name="connsiteY3" fmla="*/ 541220 h 542096"/>
                <a:gd name="connsiteX4" fmla="*/ 11717 w 11391764"/>
                <a:gd name="connsiteY4" fmla="*/ 542096 h 542096"/>
                <a:gd name="connsiteX0" fmla="*/ 17811 w 11397858"/>
                <a:gd name="connsiteY0" fmla="*/ 542096 h 542096"/>
                <a:gd name="connsiteX1" fmla="*/ 0 w 11397858"/>
                <a:gd name="connsiteY1" fmla="*/ 14134 h 542096"/>
                <a:gd name="connsiteX2" fmla="*/ 10078779 w 11397858"/>
                <a:gd name="connsiteY2" fmla="*/ 0 h 542096"/>
                <a:gd name="connsiteX3" fmla="*/ 11397858 w 11397858"/>
                <a:gd name="connsiteY3" fmla="*/ 541220 h 542096"/>
                <a:gd name="connsiteX4" fmla="*/ 17811 w 11397858"/>
                <a:gd name="connsiteY4" fmla="*/ 542096 h 542096"/>
                <a:gd name="connsiteX0" fmla="*/ 0 w 11404425"/>
                <a:gd name="connsiteY0" fmla="*/ 538719 h 541220"/>
                <a:gd name="connsiteX1" fmla="*/ 6567 w 11404425"/>
                <a:gd name="connsiteY1" fmla="*/ 14134 h 541220"/>
                <a:gd name="connsiteX2" fmla="*/ 10085346 w 11404425"/>
                <a:gd name="connsiteY2" fmla="*/ 0 h 541220"/>
                <a:gd name="connsiteX3" fmla="*/ 11404425 w 11404425"/>
                <a:gd name="connsiteY3" fmla="*/ 541220 h 541220"/>
                <a:gd name="connsiteX4" fmla="*/ 0 w 11404425"/>
                <a:gd name="connsiteY4" fmla="*/ 538719 h 541220"/>
                <a:gd name="connsiteX0" fmla="*/ 10 w 11404435"/>
                <a:gd name="connsiteY0" fmla="*/ 538719 h 541220"/>
                <a:gd name="connsiteX1" fmla="*/ 483 w 11404435"/>
                <a:gd name="connsiteY1" fmla="*/ 14134 h 541220"/>
                <a:gd name="connsiteX2" fmla="*/ 10085356 w 11404435"/>
                <a:gd name="connsiteY2" fmla="*/ 0 h 541220"/>
                <a:gd name="connsiteX3" fmla="*/ 11404435 w 11404435"/>
                <a:gd name="connsiteY3" fmla="*/ 541220 h 541220"/>
                <a:gd name="connsiteX4" fmla="*/ 10 w 11404435"/>
                <a:gd name="connsiteY4" fmla="*/ 538719 h 5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4435" h="541220">
                  <a:moveTo>
                    <a:pt x="10" y="538719"/>
                  </a:moveTo>
                  <a:cubicBezTo>
                    <a:pt x="-88" y="361329"/>
                    <a:pt x="581" y="191524"/>
                    <a:pt x="483" y="14134"/>
                  </a:cubicBezTo>
                  <a:lnTo>
                    <a:pt x="10085356" y="0"/>
                  </a:lnTo>
                  <a:lnTo>
                    <a:pt x="11404435" y="541220"/>
                  </a:lnTo>
                  <a:lnTo>
                    <a:pt x="10" y="538719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90500" y="5115580"/>
              <a:ext cx="4184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latin typeface="Work Sans Black" panose="00000A00000000000000" pitchFamily="50" charset="0"/>
                </a:rPr>
                <a:t>OPEN TO ANYBODY</a:t>
              </a:r>
              <a:endParaRPr lang="de-DE" dirty="0">
                <a:solidFill>
                  <a:schemeClr val="bg1"/>
                </a:solidFill>
                <a:latin typeface="Work Sans Black" panose="00000A00000000000000" pitchFamily="50" charset="0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-4474" y="6180438"/>
            <a:ext cx="4456145" cy="381631"/>
            <a:chOff x="-4473" y="5095244"/>
            <a:chExt cx="4456145" cy="381631"/>
          </a:xfrm>
        </p:grpSpPr>
        <p:sp>
          <p:nvSpPr>
            <p:cNvPr id="12" name="Rechtwinkliges Dreieck 4"/>
            <p:cNvSpPr/>
            <p:nvPr/>
          </p:nvSpPr>
          <p:spPr>
            <a:xfrm>
              <a:off x="-4473" y="5095244"/>
              <a:ext cx="4456145" cy="381631"/>
            </a:xfrm>
            <a:custGeom>
              <a:avLst/>
              <a:gdLst>
                <a:gd name="connsiteX0" fmla="*/ 0 w 1352550"/>
                <a:gd name="connsiteY0" fmla="*/ 990600 h 990600"/>
                <a:gd name="connsiteX1" fmla="*/ 0 w 1352550"/>
                <a:gd name="connsiteY1" fmla="*/ 0 h 990600"/>
                <a:gd name="connsiteX2" fmla="*/ 1352550 w 1352550"/>
                <a:gd name="connsiteY2" fmla="*/ 990600 h 990600"/>
                <a:gd name="connsiteX3" fmla="*/ 0 w 1352550"/>
                <a:gd name="connsiteY3" fmla="*/ 990600 h 990600"/>
                <a:gd name="connsiteX0" fmla="*/ 0 w 1570914"/>
                <a:gd name="connsiteY0" fmla="*/ 990600 h 990600"/>
                <a:gd name="connsiteX1" fmla="*/ 0 w 1570914"/>
                <a:gd name="connsiteY1" fmla="*/ 0 h 990600"/>
                <a:gd name="connsiteX2" fmla="*/ 1570914 w 1570914"/>
                <a:gd name="connsiteY2" fmla="*/ 874594 h 990600"/>
                <a:gd name="connsiteX3" fmla="*/ 0 w 1570914"/>
                <a:gd name="connsiteY3" fmla="*/ 990600 h 990600"/>
                <a:gd name="connsiteX0" fmla="*/ 0 w 2106695"/>
                <a:gd name="connsiteY0" fmla="*/ 990600 h 1462763"/>
                <a:gd name="connsiteX1" fmla="*/ 0 w 2106695"/>
                <a:gd name="connsiteY1" fmla="*/ 0 h 1462763"/>
                <a:gd name="connsiteX2" fmla="*/ 2106695 w 2106695"/>
                <a:gd name="connsiteY2" fmla="*/ 1462763 h 1462763"/>
                <a:gd name="connsiteX3" fmla="*/ 0 w 2106695"/>
                <a:gd name="connsiteY3" fmla="*/ 990600 h 1462763"/>
                <a:gd name="connsiteX0" fmla="*/ 33338 w 2106695"/>
                <a:gd name="connsiteY0" fmla="*/ 1464469 h 1464469"/>
                <a:gd name="connsiteX1" fmla="*/ 0 w 2106695"/>
                <a:gd name="connsiteY1" fmla="*/ 0 h 1464469"/>
                <a:gd name="connsiteX2" fmla="*/ 2106695 w 2106695"/>
                <a:gd name="connsiteY2" fmla="*/ 1462763 h 1464469"/>
                <a:gd name="connsiteX3" fmla="*/ 33338 w 2106695"/>
                <a:gd name="connsiteY3" fmla="*/ 1464469 h 1464469"/>
                <a:gd name="connsiteX0" fmla="*/ 0 w 2073357"/>
                <a:gd name="connsiteY0" fmla="*/ 542926 h 542926"/>
                <a:gd name="connsiteX1" fmla="*/ 1345405 w 2073357"/>
                <a:gd name="connsiteY1" fmla="*/ 0 h 542926"/>
                <a:gd name="connsiteX2" fmla="*/ 2073357 w 2073357"/>
                <a:gd name="connsiteY2" fmla="*/ 541220 h 542926"/>
                <a:gd name="connsiteX3" fmla="*/ 0 w 2073357"/>
                <a:gd name="connsiteY3" fmla="*/ 542926 h 542926"/>
                <a:gd name="connsiteX0" fmla="*/ 0 w 4259344"/>
                <a:gd name="connsiteY0" fmla="*/ 545307 h 545307"/>
                <a:gd name="connsiteX1" fmla="*/ 3531392 w 4259344"/>
                <a:gd name="connsiteY1" fmla="*/ 0 h 545307"/>
                <a:gd name="connsiteX2" fmla="*/ 4259344 w 4259344"/>
                <a:gd name="connsiteY2" fmla="*/ 541220 h 545307"/>
                <a:gd name="connsiteX3" fmla="*/ 0 w 4259344"/>
                <a:gd name="connsiteY3" fmla="*/ 545307 h 545307"/>
                <a:gd name="connsiteX0" fmla="*/ 0 w 7545469"/>
                <a:gd name="connsiteY0" fmla="*/ 545307 h 545307"/>
                <a:gd name="connsiteX1" fmla="*/ 6817517 w 7545469"/>
                <a:gd name="connsiteY1" fmla="*/ 0 h 545307"/>
                <a:gd name="connsiteX2" fmla="*/ 7545469 w 7545469"/>
                <a:gd name="connsiteY2" fmla="*/ 541220 h 545307"/>
                <a:gd name="connsiteX3" fmla="*/ 0 w 7545469"/>
                <a:gd name="connsiteY3" fmla="*/ 545307 h 545307"/>
                <a:gd name="connsiteX0" fmla="*/ 0 w 10295813"/>
                <a:gd name="connsiteY0" fmla="*/ 535782 h 541220"/>
                <a:gd name="connsiteX1" fmla="*/ 9567861 w 10295813"/>
                <a:gd name="connsiteY1" fmla="*/ 0 h 541220"/>
                <a:gd name="connsiteX2" fmla="*/ 10295813 w 10295813"/>
                <a:gd name="connsiteY2" fmla="*/ 541220 h 541220"/>
                <a:gd name="connsiteX3" fmla="*/ 0 w 10295813"/>
                <a:gd name="connsiteY3" fmla="*/ 535782 h 541220"/>
                <a:gd name="connsiteX0" fmla="*/ 0 w 10295813"/>
                <a:gd name="connsiteY0" fmla="*/ 535782 h 541220"/>
                <a:gd name="connsiteX1" fmla="*/ 2307930 w 10295813"/>
                <a:gd name="connsiteY1" fmla="*/ 410013 h 541220"/>
                <a:gd name="connsiteX2" fmla="*/ 9567861 w 10295813"/>
                <a:gd name="connsiteY2" fmla="*/ 0 h 541220"/>
                <a:gd name="connsiteX3" fmla="*/ 10295813 w 10295813"/>
                <a:gd name="connsiteY3" fmla="*/ 541220 h 541220"/>
                <a:gd name="connsiteX4" fmla="*/ 0 w 10295813"/>
                <a:gd name="connsiteY4" fmla="*/ 535782 h 541220"/>
                <a:gd name="connsiteX0" fmla="*/ 295 w 10296108"/>
                <a:gd name="connsiteY0" fmla="*/ 535782 h 541220"/>
                <a:gd name="connsiteX1" fmla="*/ 0 w 10296108"/>
                <a:gd name="connsiteY1" fmla="*/ 3613 h 541220"/>
                <a:gd name="connsiteX2" fmla="*/ 9568156 w 10296108"/>
                <a:gd name="connsiteY2" fmla="*/ 0 h 541220"/>
                <a:gd name="connsiteX3" fmla="*/ 10296108 w 10296108"/>
                <a:gd name="connsiteY3" fmla="*/ 541220 h 541220"/>
                <a:gd name="connsiteX4" fmla="*/ 295 w 10296108"/>
                <a:gd name="connsiteY4" fmla="*/ 535782 h 541220"/>
                <a:gd name="connsiteX0" fmla="*/ 9820 w 10296108"/>
                <a:gd name="connsiteY0" fmla="*/ 542132 h 542132"/>
                <a:gd name="connsiteX1" fmla="*/ 0 w 10296108"/>
                <a:gd name="connsiteY1" fmla="*/ 3613 h 542132"/>
                <a:gd name="connsiteX2" fmla="*/ 9568156 w 10296108"/>
                <a:gd name="connsiteY2" fmla="*/ 0 h 542132"/>
                <a:gd name="connsiteX3" fmla="*/ 10296108 w 10296108"/>
                <a:gd name="connsiteY3" fmla="*/ 541220 h 542132"/>
                <a:gd name="connsiteX4" fmla="*/ 9820 w 10296108"/>
                <a:gd name="connsiteY4" fmla="*/ 542132 h 542132"/>
                <a:gd name="connsiteX0" fmla="*/ 9820 w 10296108"/>
                <a:gd name="connsiteY0" fmla="*/ 538519 h 538519"/>
                <a:gd name="connsiteX1" fmla="*/ 0 w 10296108"/>
                <a:gd name="connsiteY1" fmla="*/ 0 h 538519"/>
                <a:gd name="connsiteX2" fmla="*/ 9214095 w 10296108"/>
                <a:gd name="connsiteY2" fmla="*/ 88514 h 538519"/>
                <a:gd name="connsiteX3" fmla="*/ 10296108 w 10296108"/>
                <a:gd name="connsiteY3" fmla="*/ 537607 h 538519"/>
                <a:gd name="connsiteX4" fmla="*/ 9820 w 10296108"/>
                <a:gd name="connsiteY4" fmla="*/ 538519 h 538519"/>
                <a:gd name="connsiteX0" fmla="*/ 9820 w 10296108"/>
                <a:gd name="connsiteY0" fmla="*/ 540426 h 540426"/>
                <a:gd name="connsiteX1" fmla="*/ 0 w 10296108"/>
                <a:gd name="connsiteY1" fmla="*/ 1907 h 540426"/>
                <a:gd name="connsiteX2" fmla="*/ 8425926 w 10296108"/>
                <a:gd name="connsiteY2" fmla="*/ 0 h 540426"/>
                <a:gd name="connsiteX3" fmla="*/ 10296108 w 10296108"/>
                <a:gd name="connsiteY3" fmla="*/ 539514 h 540426"/>
                <a:gd name="connsiteX4" fmla="*/ 9820 w 10296108"/>
                <a:gd name="connsiteY4" fmla="*/ 540426 h 540426"/>
                <a:gd name="connsiteX0" fmla="*/ 9820 w 9603381"/>
                <a:gd name="connsiteY0" fmla="*/ 540426 h 540426"/>
                <a:gd name="connsiteX1" fmla="*/ 0 w 9603381"/>
                <a:gd name="connsiteY1" fmla="*/ 1907 h 540426"/>
                <a:gd name="connsiteX2" fmla="*/ 8425926 w 9603381"/>
                <a:gd name="connsiteY2" fmla="*/ 0 h 540426"/>
                <a:gd name="connsiteX3" fmla="*/ 9603381 w 9603381"/>
                <a:gd name="connsiteY3" fmla="*/ 517335 h 540426"/>
                <a:gd name="connsiteX4" fmla="*/ 9820 w 9603381"/>
                <a:gd name="connsiteY4" fmla="*/ 540426 h 540426"/>
                <a:gd name="connsiteX0" fmla="*/ 9820 w 9766557"/>
                <a:gd name="connsiteY0" fmla="*/ 540426 h 546338"/>
                <a:gd name="connsiteX1" fmla="*/ 0 w 9766557"/>
                <a:gd name="connsiteY1" fmla="*/ 1907 h 546338"/>
                <a:gd name="connsiteX2" fmla="*/ 8425926 w 9766557"/>
                <a:gd name="connsiteY2" fmla="*/ 0 h 546338"/>
                <a:gd name="connsiteX3" fmla="*/ 9766557 w 9766557"/>
                <a:gd name="connsiteY3" fmla="*/ 546338 h 546338"/>
                <a:gd name="connsiteX4" fmla="*/ 9820 w 9766557"/>
                <a:gd name="connsiteY4" fmla="*/ 540426 h 546338"/>
                <a:gd name="connsiteX0" fmla="*/ 9820 w 9298581"/>
                <a:gd name="connsiteY0" fmla="*/ 540426 h 570223"/>
                <a:gd name="connsiteX1" fmla="*/ 0 w 9298581"/>
                <a:gd name="connsiteY1" fmla="*/ 1907 h 570223"/>
                <a:gd name="connsiteX2" fmla="*/ 8425926 w 9298581"/>
                <a:gd name="connsiteY2" fmla="*/ 0 h 570223"/>
                <a:gd name="connsiteX3" fmla="*/ 9298581 w 9298581"/>
                <a:gd name="connsiteY3" fmla="*/ 570223 h 570223"/>
                <a:gd name="connsiteX4" fmla="*/ 9820 w 9298581"/>
                <a:gd name="connsiteY4" fmla="*/ 540426 h 570223"/>
                <a:gd name="connsiteX0" fmla="*/ 9820 w 9751163"/>
                <a:gd name="connsiteY0" fmla="*/ 540426 h 542926"/>
                <a:gd name="connsiteX1" fmla="*/ 0 w 9751163"/>
                <a:gd name="connsiteY1" fmla="*/ 1907 h 542926"/>
                <a:gd name="connsiteX2" fmla="*/ 8425926 w 9751163"/>
                <a:gd name="connsiteY2" fmla="*/ 0 h 542926"/>
                <a:gd name="connsiteX3" fmla="*/ 9751163 w 9751163"/>
                <a:gd name="connsiteY3" fmla="*/ 542926 h 542926"/>
                <a:gd name="connsiteX4" fmla="*/ 9820 w 9751163"/>
                <a:gd name="connsiteY4" fmla="*/ 540426 h 542926"/>
                <a:gd name="connsiteX0" fmla="*/ 9820 w 9751163"/>
                <a:gd name="connsiteY0" fmla="*/ 538519 h 541019"/>
                <a:gd name="connsiteX1" fmla="*/ 0 w 9751163"/>
                <a:gd name="connsiteY1" fmla="*/ 0 h 541019"/>
                <a:gd name="connsiteX2" fmla="*/ 8256593 w 9751163"/>
                <a:gd name="connsiteY2" fmla="*/ 103869 h 541019"/>
                <a:gd name="connsiteX3" fmla="*/ 9751163 w 9751163"/>
                <a:gd name="connsiteY3" fmla="*/ 541019 h 541019"/>
                <a:gd name="connsiteX4" fmla="*/ 9820 w 9751163"/>
                <a:gd name="connsiteY4" fmla="*/ 538519 h 541019"/>
                <a:gd name="connsiteX0" fmla="*/ 9820 w 9751163"/>
                <a:gd name="connsiteY0" fmla="*/ 538720 h 541220"/>
                <a:gd name="connsiteX1" fmla="*/ 0 w 9751163"/>
                <a:gd name="connsiteY1" fmla="*/ 201 h 541220"/>
                <a:gd name="connsiteX2" fmla="*/ 8432084 w 9751163"/>
                <a:gd name="connsiteY2" fmla="*/ 0 h 541220"/>
                <a:gd name="connsiteX3" fmla="*/ 9751163 w 9751163"/>
                <a:gd name="connsiteY3" fmla="*/ 541220 h 541220"/>
                <a:gd name="connsiteX4" fmla="*/ 9820 w 9751163"/>
                <a:gd name="connsiteY4" fmla="*/ 538720 h 541220"/>
                <a:gd name="connsiteX0" fmla="*/ 1705270 w 11446613"/>
                <a:gd name="connsiteY0" fmla="*/ 538720 h 541220"/>
                <a:gd name="connsiteX1" fmla="*/ 0 w 11446613"/>
                <a:gd name="connsiteY1" fmla="*/ 10757 h 541220"/>
                <a:gd name="connsiteX2" fmla="*/ 10127534 w 11446613"/>
                <a:gd name="connsiteY2" fmla="*/ 0 h 541220"/>
                <a:gd name="connsiteX3" fmla="*/ 11446613 w 11446613"/>
                <a:gd name="connsiteY3" fmla="*/ 541220 h 541220"/>
                <a:gd name="connsiteX4" fmla="*/ 1705270 w 11446613"/>
                <a:gd name="connsiteY4" fmla="*/ 538720 h 541220"/>
                <a:gd name="connsiteX0" fmla="*/ 0 w 11465368"/>
                <a:gd name="connsiteY0" fmla="*/ 538720 h 541220"/>
                <a:gd name="connsiteX1" fmla="*/ 18755 w 11465368"/>
                <a:gd name="connsiteY1" fmla="*/ 10757 h 541220"/>
                <a:gd name="connsiteX2" fmla="*/ 10146289 w 11465368"/>
                <a:gd name="connsiteY2" fmla="*/ 0 h 541220"/>
                <a:gd name="connsiteX3" fmla="*/ 11465368 w 11465368"/>
                <a:gd name="connsiteY3" fmla="*/ 541220 h 541220"/>
                <a:gd name="connsiteX4" fmla="*/ 0 w 11465368"/>
                <a:gd name="connsiteY4" fmla="*/ 538720 h 541220"/>
                <a:gd name="connsiteX0" fmla="*/ 42187 w 11446614"/>
                <a:gd name="connsiteY0" fmla="*/ 542096 h 542096"/>
                <a:gd name="connsiteX1" fmla="*/ 1 w 11446614"/>
                <a:gd name="connsiteY1" fmla="*/ 10757 h 542096"/>
                <a:gd name="connsiteX2" fmla="*/ 10127535 w 11446614"/>
                <a:gd name="connsiteY2" fmla="*/ 0 h 542096"/>
                <a:gd name="connsiteX3" fmla="*/ 11446614 w 11446614"/>
                <a:gd name="connsiteY3" fmla="*/ 541220 h 542096"/>
                <a:gd name="connsiteX4" fmla="*/ 42187 w 11446614"/>
                <a:gd name="connsiteY4" fmla="*/ 542096 h 542096"/>
                <a:gd name="connsiteX0" fmla="*/ 0 w 11404427"/>
                <a:gd name="connsiteY0" fmla="*/ 542096 h 542096"/>
                <a:gd name="connsiteX1" fmla="*/ 12663 w 11404427"/>
                <a:gd name="connsiteY1" fmla="*/ 10757 h 542096"/>
                <a:gd name="connsiteX2" fmla="*/ 10085348 w 11404427"/>
                <a:gd name="connsiteY2" fmla="*/ 0 h 542096"/>
                <a:gd name="connsiteX3" fmla="*/ 11404427 w 11404427"/>
                <a:gd name="connsiteY3" fmla="*/ 541220 h 542096"/>
                <a:gd name="connsiteX4" fmla="*/ 0 w 11404427"/>
                <a:gd name="connsiteY4" fmla="*/ 542096 h 542096"/>
                <a:gd name="connsiteX0" fmla="*/ 11717 w 11391764"/>
                <a:gd name="connsiteY0" fmla="*/ 542096 h 542096"/>
                <a:gd name="connsiteX1" fmla="*/ 0 w 11391764"/>
                <a:gd name="connsiteY1" fmla="*/ 10757 h 542096"/>
                <a:gd name="connsiteX2" fmla="*/ 10072685 w 11391764"/>
                <a:gd name="connsiteY2" fmla="*/ 0 h 542096"/>
                <a:gd name="connsiteX3" fmla="*/ 11391764 w 11391764"/>
                <a:gd name="connsiteY3" fmla="*/ 541220 h 542096"/>
                <a:gd name="connsiteX4" fmla="*/ 11717 w 11391764"/>
                <a:gd name="connsiteY4" fmla="*/ 542096 h 542096"/>
                <a:gd name="connsiteX0" fmla="*/ 17811 w 11397858"/>
                <a:gd name="connsiteY0" fmla="*/ 542096 h 542096"/>
                <a:gd name="connsiteX1" fmla="*/ 0 w 11397858"/>
                <a:gd name="connsiteY1" fmla="*/ 14134 h 542096"/>
                <a:gd name="connsiteX2" fmla="*/ 10078779 w 11397858"/>
                <a:gd name="connsiteY2" fmla="*/ 0 h 542096"/>
                <a:gd name="connsiteX3" fmla="*/ 11397858 w 11397858"/>
                <a:gd name="connsiteY3" fmla="*/ 541220 h 542096"/>
                <a:gd name="connsiteX4" fmla="*/ 17811 w 11397858"/>
                <a:gd name="connsiteY4" fmla="*/ 542096 h 542096"/>
                <a:gd name="connsiteX0" fmla="*/ 0 w 11404425"/>
                <a:gd name="connsiteY0" fmla="*/ 538719 h 541220"/>
                <a:gd name="connsiteX1" fmla="*/ 6567 w 11404425"/>
                <a:gd name="connsiteY1" fmla="*/ 14134 h 541220"/>
                <a:gd name="connsiteX2" fmla="*/ 10085346 w 11404425"/>
                <a:gd name="connsiteY2" fmla="*/ 0 h 541220"/>
                <a:gd name="connsiteX3" fmla="*/ 11404425 w 11404425"/>
                <a:gd name="connsiteY3" fmla="*/ 541220 h 541220"/>
                <a:gd name="connsiteX4" fmla="*/ 0 w 11404425"/>
                <a:gd name="connsiteY4" fmla="*/ 538719 h 541220"/>
                <a:gd name="connsiteX0" fmla="*/ 10 w 11404435"/>
                <a:gd name="connsiteY0" fmla="*/ 538719 h 541220"/>
                <a:gd name="connsiteX1" fmla="*/ 483 w 11404435"/>
                <a:gd name="connsiteY1" fmla="*/ 14134 h 541220"/>
                <a:gd name="connsiteX2" fmla="*/ 10085356 w 11404435"/>
                <a:gd name="connsiteY2" fmla="*/ 0 h 541220"/>
                <a:gd name="connsiteX3" fmla="*/ 11404435 w 11404435"/>
                <a:gd name="connsiteY3" fmla="*/ 541220 h 541220"/>
                <a:gd name="connsiteX4" fmla="*/ 10 w 11404435"/>
                <a:gd name="connsiteY4" fmla="*/ 538719 h 5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4435" h="541220">
                  <a:moveTo>
                    <a:pt x="10" y="538719"/>
                  </a:moveTo>
                  <a:cubicBezTo>
                    <a:pt x="-88" y="361329"/>
                    <a:pt x="581" y="191524"/>
                    <a:pt x="483" y="14134"/>
                  </a:cubicBezTo>
                  <a:lnTo>
                    <a:pt x="10085356" y="0"/>
                  </a:lnTo>
                  <a:lnTo>
                    <a:pt x="11404435" y="541220"/>
                  </a:lnTo>
                  <a:lnTo>
                    <a:pt x="10" y="538719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190500" y="5106055"/>
              <a:ext cx="4184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  <a:latin typeface="Work Sans Black" panose="00000A00000000000000" pitchFamily="50" charset="0"/>
                </a:rPr>
                <a:t>SELF-PACED LEARNING</a:t>
              </a:r>
              <a:endParaRPr lang="de-DE" dirty="0">
                <a:solidFill>
                  <a:schemeClr val="bg1"/>
                </a:solidFill>
                <a:latin typeface="Work Sans Black" panose="00000A00000000000000" pitchFamily="50" charset="0"/>
              </a:endParaRP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5843876" y="5095244"/>
            <a:ext cx="4460619" cy="1466825"/>
            <a:chOff x="5843876" y="5085719"/>
            <a:chExt cx="4460619" cy="1466825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5843877" y="5085719"/>
              <a:ext cx="4456145" cy="381631"/>
              <a:chOff x="-4473" y="5095244"/>
              <a:chExt cx="4456145" cy="381631"/>
            </a:xfrm>
          </p:grpSpPr>
          <p:sp>
            <p:nvSpPr>
              <p:cNvPr id="15" name="Rechtwinkliges Dreieck 4"/>
              <p:cNvSpPr/>
              <p:nvPr/>
            </p:nvSpPr>
            <p:spPr>
              <a:xfrm>
                <a:off x="-4473" y="5095244"/>
                <a:ext cx="4456145" cy="381631"/>
              </a:xfrm>
              <a:custGeom>
                <a:avLst/>
                <a:gdLst>
                  <a:gd name="connsiteX0" fmla="*/ 0 w 1352550"/>
                  <a:gd name="connsiteY0" fmla="*/ 990600 h 990600"/>
                  <a:gd name="connsiteX1" fmla="*/ 0 w 1352550"/>
                  <a:gd name="connsiteY1" fmla="*/ 0 h 990600"/>
                  <a:gd name="connsiteX2" fmla="*/ 1352550 w 1352550"/>
                  <a:gd name="connsiteY2" fmla="*/ 990600 h 990600"/>
                  <a:gd name="connsiteX3" fmla="*/ 0 w 1352550"/>
                  <a:gd name="connsiteY3" fmla="*/ 990600 h 990600"/>
                  <a:gd name="connsiteX0" fmla="*/ 0 w 1570914"/>
                  <a:gd name="connsiteY0" fmla="*/ 990600 h 990600"/>
                  <a:gd name="connsiteX1" fmla="*/ 0 w 1570914"/>
                  <a:gd name="connsiteY1" fmla="*/ 0 h 990600"/>
                  <a:gd name="connsiteX2" fmla="*/ 1570914 w 1570914"/>
                  <a:gd name="connsiteY2" fmla="*/ 874594 h 990600"/>
                  <a:gd name="connsiteX3" fmla="*/ 0 w 1570914"/>
                  <a:gd name="connsiteY3" fmla="*/ 990600 h 990600"/>
                  <a:gd name="connsiteX0" fmla="*/ 0 w 2106695"/>
                  <a:gd name="connsiteY0" fmla="*/ 990600 h 1462763"/>
                  <a:gd name="connsiteX1" fmla="*/ 0 w 2106695"/>
                  <a:gd name="connsiteY1" fmla="*/ 0 h 1462763"/>
                  <a:gd name="connsiteX2" fmla="*/ 2106695 w 2106695"/>
                  <a:gd name="connsiteY2" fmla="*/ 1462763 h 1462763"/>
                  <a:gd name="connsiteX3" fmla="*/ 0 w 2106695"/>
                  <a:gd name="connsiteY3" fmla="*/ 990600 h 1462763"/>
                  <a:gd name="connsiteX0" fmla="*/ 33338 w 2106695"/>
                  <a:gd name="connsiteY0" fmla="*/ 1464469 h 1464469"/>
                  <a:gd name="connsiteX1" fmla="*/ 0 w 2106695"/>
                  <a:gd name="connsiteY1" fmla="*/ 0 h 1464469"/>
                  <a:gd name="connsiteX2" fmla="*/ 2106695 w 2106695"/>
                  <a:gd name="connsiteY2" fmla="*/ 1462763 h 1464469"/>
                  <a:gd name="connsiteX3" fmla="*/ 33338 w 2106695"/>
                  <a:gd name="connsiteY3" fmla="*/ 1464469 h 1464469"/>
                  <a:gd name="connsiteX0" fmla="*/ 0 w 2073357"/>
                  <a:gd name="connsiteY0" fmla="*/ 542926 h 542926"/>
                  <a:gd name="connsiteX1" fmla="*/ 1345405 w 2073357"/>
                  <a:gd name="connsiteY1" fmla="*/ 0 h 542926"/>
                  <a:gd name="connsiteX2" fmla="*/ 2073357 w 2073357"/>
                  <a:gd name="connsiteY2" fmla="*/ 541220 h 542926"/>
                  <a:gd name="connsiteX3" fmla="*/ 0 w 2073357"/>
                  <a:gd name="connsiteY3" fmla="*/ 542926 h 542926"/>
                  <a:gd name="connsiteX0" fmla="*/ 0 w 4259344"/>
                  <a:gd name="connsiteY0" fmla="*/ 545307 h 545307"/>
                  <a:gd name="connsiteX1" fmla="*/ 3531392 w 4259344"/>
                  <a:gd name="connsiteY1" fmla="*/ 0 h 545307"/>
                  <a:gd name="connsiteX2" fmla="*/ 4259344 w 4259344"/>
                  <a:gd name="connsiteY2" fmla="*/ 541220 h 545307"/>
                  <a:gd name="connsiteX3" fmla="*/ 0 w 4259344"/>
                  <a:gd name="connsiteY3" fmla="*/ 545307 h 545307"/>
                  <a:gd name="connsiteX0" fmla="*/ 0 w 7545469"/>
                  <a:gd name="connsiteY0" fmla="*/ 545307 h 545307"/>
                  <a:gd name="connsiteX1" fmla="*/ 6817517 w 7545469"/>
                  <a:gd name="connsiteY1" fmla="*/ 0 h 545307"/>
                  <a:gd name="connsiteX2" fmla="*/ 7545469 w 7545469"/>
                  <a:gd name="connsiteY2" fmla="*/ 541220 h 545307"/>
                  <a:gd name="connsiteX3" fmla="*/ 0 w 7545469"/>
                  <a:gd name="connsiteY3" fmla="*/ 545307 h 545307"/>
                  <a:gd name="connsiteX0" fmla="*/ 0 w 10295813"/>
                  <a:gd name="connsiteY0" fmla="*/ 535782 h 541220"/>
                  <a:gd name="connsiteX1" fmla="*/ 9567861 w 10295813"/>
                  <a:gd name="connsiteY1" fmla="*/ 0 h 541220"/>
                  <a:gd name="connsiteX2" fmla="*/ 10295813 w 10295813"/>
                  <a:gd name="connsiteY2" fmla="*/ 541220 h 541220"/>
                  <a:gd name="connsiteX3" fmla="*/ 0 w 10295813"/>
                  <a:gd name="connsiteY3" fmla="*/ 535782 h 541220"/>
                  <a:gd name="connsiteX0" fmla="*/ 0 w 10295813"/>
                  <a:gd name="connsiteY0" fmla="*/ 535782 h 541220"/>
                  <a:gd name="connsiteX1" fmla="*/ 2307930 w 10295813"/>
                  <a:gd name="connsiteY1" fmla="*/ 410013 h 541220"/>
                  <a:gd name="connsiteX2" fmla="*/ 9567861 w 10295813"/>
                  <a:gd name="connsiteY2" fmla="*/ 0 h 541220"/>
                  <a:gd name="connsiteX3" fmla="*/ 10295813 w 10295813"/>
                  <a:gd name="connsiteY3" fmla="*/ 541220 h 541220"/>
                  <a:gd name="connsiteX4" fmla="*/ 0 w 10295813"/>
                  <a:gd name="connsiteY4" fmla="*/ 535782 h 541220"/>
                  <a:gd name="connsiteX0" fmla="*/ 295 w 10296108"/>
                  <a:gd name="connsiteY0" fmla="*/ 535782 h 541220"/>
                  <a:gd name="connsiteX1" fmla="*/ 0 w 10296108"/>
                  <a:gd name="connsiteY1" fmla="*/ 3613 h 541220"/>
                  <a:gd name="connsiteX2" fmla="*/ 9568156 w 10296108"/>
                  <a:gd name="connsiteY2" fmla="*/ 0 h 541220"/>
                  <a:gd name="connsiteX3" fmla="*/ 10296108 w 10296108"/>
                  <a:gd name="connsiteY3" fmla="*/ 541220 h 541220"/>
                  <a:gd name="connsiteX4" fmla="*/ 295 w 10296108"/>
                  <a:gd name="connsiteY4" fmla="*/ 535782 h 541220"/>
                  <a:gd name="connsiteX0" fmla="*/ 9820 w 10296108"/>
                  <a:gd name="connsiteY0" fmla="*/ 542132 h 542132"/>
                  <a:gd name="connsiteX1" fmla="*/ 0 w 10296108"/>
                  <a:gd name="connsiteY1" fmla="*/ 3613 h 542132"/>
                  <a:gd name="connsiteX2" fmla="*/ 9568156 w 10296108"/>
                  <a:gd name="connsiteY2" fmla="*/ 0 h 542132"/>
                  <a:gd name="connsiteX3" fmla="*/ 10296108 w 10296108"/>
                  <a:gd name="connsiteY3" fmla="*/ 541220 h 542132"/>
                  <a:gd name="connsiteX4" fmla="*/ 9820 w 10296108"/>
                  <a:gd name="connsiteY4" fmla="*/ 542132 h 542132"/>
                  <a:gd name="connsiteX0" fmla="*/ 9820 w 10296108"/>
                  <a:gd name="connsiteY0" fmla="*/ 538519 h 538519"/>
                  <a:gd name="connsiteX1" fmla="*/ 0 w 10296108"/>
                  <a:gd name="connsiteY1" fmla="*/ 0 h 538519"/>
                  <a:gd name="connsiteX2" fmla="*/ 9214095 w 10296108"/>
                  <a:gd name="connsiteY2" fmla="*/ 88514 h 538519"/>
                  <a:gd name="connsiteX3" fmla="*/ 10296108 w 10296108"/>
                  <a:gd name="connsiteY3" fmla="*/ 537607 h 538519"/>
                  <a:gd name="connsiteX4" fmla="*/ 9820 w 10296108"/>
                  <a:gd name="connsiteY4" fmla="*/ 538519 h 538519"/>
                  <a:gd name="connsiteX0" fmla="*/ 9820 w 10296108"/>
                  <a:gd name="connsiteY0" fmla="*/ 540426 h 540426"/>
                  <a:gd name="connsiteX1" fmla="*/ 0 w 10296108"/>
                  <a:gd name="connsiteY1" fmla="*/ 1907 h 540426"/>
                  <a:gd name="connsiteX2" fmla="*/ 8425926 w 10296108"/>
                  <a:gd name="connsiteY2" fmla="*/ 0 h 540426"/>
                  <a:gd name="connsiteX3" fmla="*/ 10296108 w 10296108"/>
                  <a:gd name="connsiteY3" fmla="*/ 539514 h 540426"/>
                  <a:gd name="connsiteX4" fmla="*/ 9820 w 10296108"/>
                  <a:gd name="connsiteY4" fmla="*/ 540426 h 540426"/>
                  <a:gd name="connsiteX0" fmla="*/ 9820 w 9603381"/>
                  <a:gd name="connsiteY0" fmla="*/ 540426 h 540426"/>
                  <a:gd name="connsiteX1" fmla="*/ 0 w 9603381"/>
                  <a:gd name="connsiteY1" fmla="*/ 1907 h 540426"/>
                  <a:gd name="connsiteX2" fmla="*/ 8425926 w 9603381"/>
                  <a:gd name="connsiteY2" fmla="*/ 0 h 540426"/>
                  <a:gd name="connsiteX3" fmla="*/ 9603381 w 9603381"/>
                  <a:gd name="connsiteY3" fmla="*/ 517335 h 540426"/>
                  <a:gd name="connsiteX4" fmla="*/ 9820 w 9603381"/>
                  <a:gd name="connsiteY4" fmla="*/ 540426 h 540426"/>
                  <a:gd name="connsiteX0" fmla="*/ 9820 w 9766557"/>
                  <a:gd name="connsiteY0" fmla="*/ 540426 h 546338"/>
                  <a:gd name="connsiteX1" fmla="*/ 0 w 9766557"/>
                  <a:gd name="connsiteY1" fmla="*/ 1907 h 546338"/>
                  <a:gd name="connsiteX2" fmla="*/ 8425926 w 9766557"/>
                  <a:gd name="connsiteY2" fmla="*/ 0 h 546338"/>
                  <a:gd name="connsiteX3" fmla="*/ 9766557 w 9766557"/>
                  <a:gd name="connsiteY3" fmla="*/ 546338 h 546338"/>
                  <a:gd name="connsiteX4" fmla="*/ 9820 w 9766557"/>
                  <a:gd name="connsiteY4" fmla="*/ 540426 h 546338"/>
                  <a:gd name="connsiteX0" fmla="*/ 9820 w 9298581"/>
                  <a:gd name="connsiteY0" fmla="*/ 540426 h 570223"/>
                  <a:gd name="connsiteX1" fmla="*/ 0 w 9298581"/>
                  <a:gd name="connsiteY1" fmla="*/ 1907 h 570223"/>
                  <a:gd name="connsiteX2" fmla="*/ 8425926 w 9298581"/>
                  <a:gd name="connsiteY2" fmla="*/ 0 h 570223"/>
                  <a:gd name="connsiteX3" fmla="*/ 9298581 w 9298581"/>
                  <a:gd name="connsiteY3" fmla="*/ 570223 h 570223"/>
                  <a:gd name="connsiteX4" fmla="*/ 9820 w 9298581"/>
                  <a:gd name="connsiteY4" fmla="*/ 540426 h 570223"/>
                  <a:gd name="connsiteX0" fmla="*/ 9820 w 9751163"/>
                  <a:gd name="connsiteY0" fmla="*/ 540426 h 542926"/>
                  <a:gd name="connsiteX1" fmla="*/ 0 w 9751163"/>
                  <a:gd name="connsiteY1" fmla="*/ 1907 h 542926"/>
                  <a:gd name="connsiteX2" fmla="*/ 8425926 w 9751163"/>
                  <a:gd name="connsiteY2" fmla="*/ 0 h 542926"/>
                  <a:gd name="connsiteX3" fmla="*/ 9751163 w 9751163"/>
                  <a:gd name="connsiteY3" fmla="*/ 542926 h 542926"/>
                  <a:gd name="connsiteX4" fmla="*/ 9820 w 9751163"/>
                  <a:gd name="connsiteY4" fmla="*/ 540426 h 542926"/>
                  <a:gd name="connsiteX0" fmla="*/ 9820 w 9751163"/>
                  <a:gd name="connsiteY0" fmla="*/ 538519 h 541019"/>
                  <a:gd name="connsiteX1" fmla="*/ 0 w 9751163"/>
                  <a:gd name="connsiteY1" fmla="*/ 0 h 541019"/>
                  <a:gd name="connsiteX2" fmla="*/ 8256593 w 9751163"/>
                  <a:gd name="connsiteY2" fmla="*/ 103869 h 541019"/>
                  <a:gd name="connsiteX3" fmla="*/ 9751163 w 9751163"/>
                  <a:gd name="connsiteY3" fmla="*/ 541019 h 541019"/>
                  <a:gd name="connsiteX4" fmla="*/ 9820 w 9751163"/>
                  <a:gd name="connsiteY4" fmla="*/ 538519 h 541019"/>
                  <a:gd name="connsiteX0" fmla="*/ 9820 w 9751163"/>
                  <a:gd name="connsiteY0" fmla="*/ 538720 h 541220"/>
                  <a:gd name="connsiteX1" fmla="*/ 0 w 9751163"/>
                  <a:gd name="connsiteY1" fmla="*/ 201 h 541220"/>
                  <a:gd name="connsiteX2" fmla="*/ 8432084 w 9751163"/>
                  <a:gd name="connsiteY2" fmla="*/ 0 h 541220"/>
                  <a:gd name="connsiteX3" fmla="*/ 9751163 w 9751163"/>
                  <a:gd name="connsiteY3" fmla="*/ 541220 h 541220"/>
                  <a:gd name="connsiteX4" fmla="*/ 9820 w 9751163"/>
                  <a:gd name="connsiteY4" fmla="*/ 538720 h 541220"/>
                  <a:gd name="connsiteX0" fmla="*/ 1705270 w 11446613"/>
                  <a:gd name="connsiteY0" fmla="*/ 538720 h 541220"/>
                  <a:gd name="connsiteX1" fmla="*/ 0 w 11446613"/>
                  <a:gd name="connsiteY1" fmla="*/ 10757 h 541220"/>
                  <a:gd name="connsiteX2" fmla="*/ 10127534 w 11446613"/>
                  <a:gd name="connsiteY2" fmla="*/ 0 h 541220"/>
                  <a:gd name="connsiteX3" fmla="*/ 11446613 w 11446613"/>
                  <a:gd name="connsiteY3" fmla="*/ 541220 h 541220"/>
                  <a:gd name="connsiteX4" fmla="*/ 1705270 w 11446613"/>
                  <a:gd name="connsiteY4" fmla="*/ 538720 h 541220"/>
                  <a:gd name="connsiteX0" fmla="*/ 0 w 11465368"/>
                  <a:gd name="connsiteY0" fmla="*/ 538720 h 541220"/>
                  <a:gd name="connsiteX1" fmla="*/ 18755 w 11465368"/>
                  <a:gd name="connsiteY1" fmla="*/ 10757 h 541220"/>
                  <a:gd name="connsiteX2" fmla="*/ 10146289 w 11465368"/>
                  <a:gd name="connsiteY2" fmla="*/ 0 h 541220"/>
                  <a:gd name="connsiteX3" fmla="*/ 11465368 w 11465368"/>
                  <a:gd name="connsiteY3" fmla="*/ 541220 h 541220"/>
                  <a:gd name="connsiteX4" fmla="*/ 0 w 11465368"/>
                  <a:gd name="connsiteY4" fmla="*/ 538720 h 541220"/>
                  <a:gd name="connsiteX0" fmla="*/ 42187 w 11446614"/>
                  <a:gd name="connsiteY0" fmla="*/ 542096 h 542096"/>
                  <a:gd name="connsiteX1" fmla="*/ 1 w 11446614"/>
                  <a:gd name="connsiteY1" fmla="*/ 10757 h 542096"/>
                  <a:gd name="connsiteX2" fmla="*/ 10127535 w 11446614"/>
                  <a:gd name="connsiteY2" fmla="*/ 0 h 542096"/>
                  <a:gd name="connsiteX3" fmla="*/ 11446614 w 11446614"/>
                  <a:gd name="connsiteY3" fmla="*/ 541220 h 542096"/>
                  <a:gd name="connsiteX4" fmla="*/ 42187 w 11446614"/>
                  <a:gd name="connsiteY4" fmla="*/ 542096 h 542096"/>
                  <a:gd name="connsiteX0" fmla="*/ 0 w 11404427"/>
                  <a:gd name="connsiteY0" fmla="*/ 542096 h 542096"/>
                  <a:gd name="connsiteX1" fmla="*/ 12663 w 11404427"/>
                  <a:gd name="connsiteY1" fmla="*/ 10757 h 542096"/>
                  <a:gd name="connsiteX2" fmla="*/ 10085348 w 11404427"/>
                  <a:gd name="connsiteY2" fmla="*/ 0 h 542096"/>
                  <a:gd name="connsiteX3" fmla="*/ 11404427 w 11404427"/>
                  <a:gd name="connsiteY3" fmla="*/ 541220 h 542096"/>
                  <a:gd name="connsiteX4" fmla="*/ 0 w 11404427"/>
                  <a:gd name="connsiteY4" fmla="*/ 542096 h 542096"/>
                  <a:gd name="connsiteX0" fmla="*/ 11717 w 11391764"/>
                  <a:gd name="connsiteY0" fmla="*/ 542096 h 542096"/>
                  <a:gd name="connsiteX1" fmla="*/ 0 w 11391764"/>
                  <a:gd name="connsiteY1" fmla="*/ 10757 h 542096"/>
                  <a:gd name="connsiteX2" fmla="*/ 10072685 w 11391764"/>
                  <a:gd name="connsiteY2" fmla="*/ 0 h 542096"/>
                  <a:gd name="connsiteX3" fmla="*/ 11391764 w 11391764"/>
                  <a:gd name="connsiteY3" fmla="*/ 541220 h 542096"/>
                  <a:gd name="connsiteX4" fmla="*/ 11717 w 11391764"/>
                  <a:gd name="connsiteY4" fmla="*/ 542096 h 542096"/>
                  <a:gd name="connsiteX0" fmla="*/ 17811 w 11397858"/>
                  <a:gd name="connsiteY0" fmla="*/ 542096 h 542096"/>
                  <a:gd name="connsiteX1" fmla="*/ 0 w 11397858"/>
                  <a:gd name="connsiteY1" fmla="*/ 14134 h 542096"/>
                  <a:gd name="connsiteX2" fmla="*/ 10078779 w 11397858"/>
                  <a:gd name="connsiteY2" fmla="*/ 0 h 542096"/>
                  <a:gd name="connsiteX3" fmla="*/ 11397858 w 11397858"/>
                  <a:gd name="connsiteY3" fmla="*/ 541220 h 542096"/>
                  <a:gd name="connsiteX4" fmla="*/ 17811 w 11397858"/>
                  <a:gd name="connsiteY4" fmla="*/ 542096 h 542096"/>
                  <a:gd name="connsiteX0" fmla="*/ 0 w 11404425"/>
                  <a:gd name="connsiteY0" fmla="*/ 538719 h 541220"/>
                  <a:gd name="connsiteX1" fmla="*/ 6567 w 11404425"/>
                  <a:gd name="connsiteY1" fmla="*/ 14134 h 541220"/>
                  <a:gd name="connsiteX2" fmla="*/ 10085346 w 11404425"/>
                  <a:gd name="connsiteY2" fmla="*/ 0 h 541220"/>
                  <a:gd name="connsiteX3" fmla="*/ 11404425 w 11404425"/>
                  <a:gd name="connsiteY3" fmla="*/ 541220 h 541220"/>
                  <a:gd name="connsiteX4" fmla="*/ 0 w 11404425"/>
                  <a:gd name="connsiteY4" fmla="*/ 538719 h 541220"/>
                  <a:gd name="connsiteX0" fmla="*/ 10 w 11404435"/>
                  <a:gd name="connsiteY0" fmla="*/ 538719 h 541220"/>
                  <a:gd name="connsiteX1" fmla="*/ 483 w 11404435"/>
                  <a:gd name="connsiteY1" fmla="*/ 14134 h 541220"/>
                  <a:gd name="connsiteX2" fmla="*/ 10085356 w 11404435"/>
                  <a:gd name="connsiteY2" fmla="*/ 0 h 541220"/>
                  <a:gd name="connsiteX3" fmla="*/ 11404435 w 11404435"/>
                  <a:gd name="connsiteY3" fmla="*/ 541220 h 541220"/>
                  <a:gd name="connsiteX4" fmla="*/ 10 w 11404435"/>
                  <a:gd name="connsiteY4" fmla="*/ 538719 h 54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04435" h="541220">
                    <a:moveTo>
                      <a:pt x="10" y="538719"/>
                    </a:moveTo>
                    <a:cubicBezTo>
                      <a:pt x="-88" y="361329"/>
                      <a:pt x="581" y="191524"/>
                      <a:pt x="483" y="14134"/>
                    </a:cubicBezTo>
                    <a:lnTo>
                      <a:pt x="10085356" y="0"/>
                    </a:lnTo>
                    <a:lnTo>
                      <a:pt x="11404435" y="541220"/>
                    </a:lnTo>
                    <a:lnTo>
                      <a:pt x="10" y="538719"/>
                    </a:lnTo>
                    <a:close/>
                  </a:path>
                </a:pathLst>
              </a:custGeom>
              <a:solidFill>
                <a:srgbClr val="4E4E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/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190500" y="5096530"/>
                <a:ext cx="41849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chemeClr val="bg1"/>
                    </a:solidFill>
                    <a:latin typeface="Work Sans Black" panose="00000A00000000000000" pitchFamily="50" charset="0"/>
                  </a:rPr>
                  <a:t>START: </a:t>
                </a:r>
                <a:r>
                  <a:rPr lang="de-DE" u="sng" dirty="0" smtClean="0">
                    <a:solidFill>
                      <a:schemeClr val="bg1"/>
                    </a:solidFill>
                    <a:latin typeface="Work Sans Black" panose="00000A00000000000000" pitchFamily="50" charset="0"/>
                  </a:rPr>
                  <a:t>09-OCT-2017</a:t>
                </a:r>
                <a:endParaRPr lang="de-DE" u="sng" dirty="0">
                  <a:solidFill>
                    <a:schemeClr val="bg1"/>
                  </a:solidFill>
                  <a:latin typeface="Work Sans Black" panose="00000A00000000000000" pitchFamily="50" charset="0"/>
                </a:endParaRPr>
              </a:p>
            </p:txBody>
          </p:sp>
        </p:grpSp>
        <p:grpSp>
          <p:nvGrpSpPr>
            <p:cNvPr id="17" name="Gruppieren 16"/>
            <p:cNvGrpSpPr/>
            <p:nvPr/>
          </p:nvGrpSpPr>
          <p:grpSpPr>
            <a:xfrm>
              <a:off x="5848350" y="5628316"/>
              <a:ext cx="4456145" cy="381631"/>
              <a:chOff x="-4473" y="5095244"/>
              <a:chExt cx="4456145" cy="381631"/>
            </a:xfrm>
          </p:grpSpPr>
          <p:sp>
            <p:nvSpPr>
              <p:cNvPr id="18" name="Rechtwinkliges Dreieck 4"/>
              <p:cNvSpPr/>
              <p:nvPr/>
            </p:nvSpPr>
            <p:spPr>
              <a:xfrm>
                <a:off x="-4473" y="5095244"/>
                <a:ext cx="4456145" cy="381631"/>
              </a:xfrm>
              <a:custGeom>
                <a:avLst/>
                <a:gdLst>
                  <a:gd name="connsiteX0" fmla="*/ 0 w 1352550"/>
                  <a:gd name="connsiteY0" fmla="*/ 990600 h 990600"/>
                  <a:gd name="connsiteX1" fmla="*/ 0 w 1352550"/>
                  <a:gd name="connsiteY1" fmla="*/ 0 h 990600"/>
                  <a:gd name="connsiteX2" fmla="*/ 1352550 w 1352550"/>
                  <a:gd name="connsiteY2" fmla="*/ 990600 h 990600"/>
                  <a:gd name="connsiteX3" fmla="*/ 0 w 1352550"/>
                  <a:gd name="connsiteY3" fmla="*/ 990600 h 990600"/>
                  <a:gd name="connsiteX0" fmla="*/ 0 w 1570914"/>
                  <a:gd name="connsiteY0" fmla="*/ 990600 h 990600"/>
                  <a:gd name="connsiteX1" fmla="*/ 0 w 1570914"/>
                  <a:gd name="connsiteY1" fmla="*/ 0 h 990600"/>
                  <a:gd name="connsiteX2" fmla="*/ 1570914 w 1570914"/>
                  <a:gd name="connsiteY2" fmla="*/ 874594 h 990600"/>
                  <a:gd name="connsiteX3" fmla="*/ 0 w 1570914"/>
                  <a:gd name="connsiteY3" fmla="*/ 990600 h 990600"/>
                  <a:gd name="connsiteX0" fmla="*/ 0 w 2106695"/>
                  <a:gd name="connsiteY0" fmla="*/ 990600 h 1462763"/>
                  <a:gd name="connsiteX1" fmla="*/ 0 w 2106695"/>
                  <a:gd name="connsiteY1" fmla="*/ 0 h 1462763"/>
                  <a:gd name="connsiteX2" fmla="*/ 2106695 w 2106695"/>
                  <a:gd name="connsiteY2" fmla="*/ 1462763 h 1462763"/>
                  <a:gd name="connsiteX3" fmla="*/ 0 w 2106695"/>
                  <a:gd name="connsiteY3" fmla="*/ 990600 h 1462763"/>
                  <a:gd name="connsiteX0" fmla="*/ 33338 w 2106695"/>
                  <a:gd name="connsiteY0" fmla="*/ 1464469 h 1464469"/>
                  <a:gd name="connsiteX1" fmla="*/ 0 w 2106695"/>
                  <a:gd name="connsiteY1" fmla="*/ 0 h 1464469"/>
                  <a:gd name="connsiteX2" fmla="*/ 2106695 w 2106695"/>
                  <a:gd name="connsiteY2" fmla="*/ 1462763 h 1464469"/>
                  <a:gd name="connsiteX3" fmla="*/ 33338 w 2106695"/>
                  <a:gd name="connsiteY3" fmla="*/ 1464469 h 1464469"/>
                  <a:gd name="connsiteX0" fmla="*/ 0 w 2073357"/>
                  <a:gd name="connsiteY0" fmla="*/ 542926 h 542926"/>
                  <a:gd name="connsiteX1" fmla="*/ 1345405 w 2073357"/>
                  <a:gd name="connsiteY1" fmla="*/ 0 h 542926"/>
                  <a:gd name="connsiteX2" fmla="*/ 2073357 w 2073357"/>
                  <a:gd name="connsiteY2" fmla="*/ 541220 h 542926"/>
                  <a:gd name="connsiteX3" fmla="*/ 0 w 2073357"/>
                  <a:gd name="connsiteY3" fmla="*/ 542926 h 542926"/>
                  <a:gd name="connsiteX0" fmla="*/ 0 w 4259344"/>
                  <a:gd name="connsiteY0" fmla="*/ 545307 h 545307"/>
                  <a:gd name="connsiteX1" fmla="*/ 3531392 w 4259344"/>
                  <a:gd name="connsiteY1" fmla="*/ 0 h 545307"/>
                  <a:gd name="connsiteX2" fmla="*/ 4259344 w 4259344"/>
                  <a:gd name="connsiteY2" fmla="*/ 541220 h 545307"/>
                  <a:gd name="connsiteX3" fmla="*/ 0 w 4259344"/>
                  <a:gd name="connsiteY3" fmla="*/ 545307 h 545307"/>
                  <a:gd name="connsiteX0" fmla="*/ 0 w 7545469"/>
                  <a:gd name="connsiteY0" fmla="*/ 545307 h 545307"/>
                  <a:gd name="connsiteX1" fmla="*/ 6817517 w 7545469"/>
                  <a:gd name="connsiteY1" fmla="*/ 0 h 545307"/>
                  <a:gd name="connsiteX2" fmla="*/ 7545469 w 7545469"/>
                  <a:gd name="connsiteY2" fmla="*/ 541220 h 545307"/>
                  <a:gd name="connsiteX3" fmla="*/ 0 w 7545469"/>
                  <a:gd name="connsiteY3" fmla="*/ 545307 h 545307"/>
                  <a:gd name="connsiteX0" fmla="*/ 0 w 10295813"/>
                  <a:gd name="connsiteY0" fmla="*/ 535782 h 541220"/>
                  <a:gd name="connsiteX1" fmla="*/ 9567861 w 10295813"/>
                  <a:gd name="connsiteY1" fmla="*/ 0 h 541220"/>
                  <a:gd name="connsiteX2" fmla="*/ 10295813 w 10295813"/>
                  <a:gd name="connsiteY2" fmla="*/ 541220 h 541220"/>
                  <a:gd name="connsiteX3" fmla="*/ 0 w 10295813"/>
                  <a:gd name="connsiteY3" fmla="*/ 535782 h 541220"/>
                  <a:gd name="connsiteX0" fmla="*/ 0 w 10295813"/>
                  <a:gd name="connsiteY0" fmla="*/ 535782 h 541220"/>
                  <a:gd name="connsiteX1" fmla="*/ 2307930 w 10295813"/>
                  <a:gd name="connsiteY1" fmla="*/ 410013 h 541220"/>
                  <a:gd name="connsiteX2" fmla="*/ 9567861 w 10295813"/>
                  <a:gd name="connsiteY2" fmla="*/ 0 h 541220"/>
                  <a:gd name="connsiteX3" fmla="*/ 10295813 w 10295813"/>
                  <a:gd name="connsiteY3" fmla="*/ 541220 h 541220"/>
                  <a:gd name="connsiteX4" fmla="*/ 0 w 10295813"/>
                  <a:gd name="connsiteY4" fmla="*/ 535782 h 541220"/>
                  <a:gd name="connsiteX0" fmla="*/ 295 w 10296108"/>
                  <a:gd name="connsiteY0" fmla="*/ 535782 h 541220"/>
                  <a:gd name="connsiteX1" fmla="*/ 0 w 10296108"/>
                  <a:gd name="connsiteY1" fmla="*/ 3613 h 541220"/>
                  <a:gd name="connsiteX2" fmla="*/ 9568156 w 10296108"/>
                  <a:gd name="connsiteY2" fmla="*/ 0 h 541220"/>
                  <a:gd name="connsiteX3" fmla="*/ 10296108 w 10296108"/>
                  <a:gd name="connsiteY3" fmla="*/ 541220 h 541220"/>
                  <a:gd name="connsiteX4" fmla="*/ 295 w 10296108"/>
                  <a:gd name="connsiteY4" fmla="*/ 535782 h 541220"/>
                  <a:gd name="connsiteX0" fmla="*/ 9820 w 10296108"/>
                  <a:gd name="connsiteY0" fmla="*/ 542132 h 542132"/>
                  <a:gd name="connsiteX1" fmla="*/ 0 w 10296108"/>
                  <a:gd name="connsiteY1" fmla="*/ 3613 h 542132"/>
                  <a:gd name="connsiteX2" fmla="*/ 9568156 w 10296108"/>
                  <a:gd name="connsiteY2" fmla="*/ 0 h 542132"/>
                  <a:gd name="connsiteX3" fmla="*/ 10296108 w 10296108"/>
                  <a:gd name="connsiteY3" fmla="*/ 541220 h 542132"/>
                  <a:gd name="connsiteX4" fmla="*/ 9820 w 10296108"/>
                  <a:gd name="connsiteY4" fmla="*/ 542132 h 542132"/>
                  <a:gd name="connsiteX0" fmla="*/ 9820 w 10296108"/>
                  <a:gd name="connsiteY0" fmla="*/ 538519 h 538519"/>
                  <a:gd name="connsiteX1" fmla="*/ 0 w 10296108"/>
                  <a:gd name="connsiteY1" fmla="*/ 0 h 538519"/>
                  <a:gd name="connsiteX2" fmla="*/ 9214095 w 10296108"/>
                  <a:gd name="connsiteY2" fmla="*/ 88514 h 538519"/>
                  <a:gd name="connsiteX3" fmla="*/ 10296108 w 10296108"/>
                  <a:gd name="connsiteY3" fmla="*/ 537607 h 538519"/>
                  <a:gd name="connsiteX4" fmla="*/ 9820 w 10296108"/>
                  <a:gd name="connsiteY4" fmla="*/ 538519 h 538519"/>
                  <a:gd name="connsiteX0" fmla="*/ 9820 w 10296108"/>
                  <a:gd name="connsiteY0" fmla="*/ 540426 h 540426"/>
                  <a:gd name="connsiteX1" fmla="*/ 0 w 10296108"/>
                  <a:gd name="connsiteY1" fmla="*/ 1907 h 540426"/>
                  <a:gd name="connsiteX2" fmla="*/ 8425926 w 10296108"/>
                  <a:gd name="connsiteY2" fmla="*/ 0 h 540426"/>
                  <a:gd name="connsiteX3" fmla="*/ 10296108 w 10296108"/>
                  <a:gd name="connsiteY3" fmla="*/ 539514 h 540426"/>
                  <a:gd name="connsiteX4" fmla="*/ 9820 w 10296108"/>
                  <a:gd name="connsiteY4" fmla="*/ 540426 h 540426"/>
                  <a:gd name="connsiteX0" fmla="*/ 9820 w 9603381"/>
                  <a:gd name="connsiteY0" fmla="*/ 540426 h 540426"/>
                  <a:gd name="connsiteX1" fmla="*/ 0 w 9603381"/>
                  <a:gd name="connsiteY1" fmla="*/ 1907 h 540426"/>
                  <a:gd name="connsiteX2" fmla="*/ 8425926 w 9603381"/>
                  <a:gd name="connsiteY2" fmla="*/ 0 h 540426"/>
                  <a:gd name="connsiteX3" fmla="*/ 9603381 w 9603381"/>
                  <a:gd name="connsiteY3" fmla="*/ 517335 h 540426"/>
                  <a:gd name="connsiteX4" fmla="*/ 9820 w 9603381"/>
                  <a:gd name="connsiteY4" fmla="*/ 540426 h 540426"/>
                  <a:gd name="connsiteX0" fmla="*/ 9820 w 9766557"/>
                  <a:gd name="connsiteY0" fmla="*/ 540426 h 546338"/>
                  <a:gd name="connsiteX1" fmla="*/ 0 w 9766557"/>
                  <a:gd name="connsiteY1" fmla="*/ 1907 h 546338"/>
                  <a:gd name="connsiteX2" fmla="*/ 8425926 w 9766557"/>
                  <a:gd name="connsiteY2" fmla="*/ 0 h 546338"/>
                  <a:gd name="connsiteX3" fmla="*/ 9766557 w 9766557"/>
                  <a:gd name="connsiteY3" fmla="*/ 546338 h 546338"/>
                  <a:gd name="connsiteX4" fmla="*/ 9820 w 9766557"/>
                  <a:gd name="connsiteY4" fmla="*/ 540426 h 546338"/>
                  <a:gd name="connsiteX0" fmla="*/ 9820 w 9298581"/>
                  <a:gd name="connsiteY0" fmla="*/ 540426 h 570223"/>
                  <a:gd name="connsiteX1" fmla="*/ 0 w 9298581"/>
                  <a:gd name="connsiteY1" fmla="*/ 1907 h 570223"/>
                  <a:gd name="connsiteX2" fmla="*/ 8425926 w 9298581"/>
                  <a:gd name="connsiteY2" fmla="*/ 0 h 570223"/>
                  <a:gd name="connsiteX3" fmla="*/ 9298581 w 9298581"/>
                  <a:gd name="connsiteY3" fmla="*/ 570223 h 570223"/>
                  <a:gd name="connsiteX4" fmla="*/ 9820 w 9298581"/>
                  <a:gd name="connsiteY4" fmla="*/ 540426 h 570223"/>
                  <a:gd name="connsiteX0" fmla="*/ 9820 w 9751163"/>
                  <a:gd name="connsiteY0" fmla="*/ 540426 h 542926"/>
                  <a:gd name="connsiteX1" fmla="*/ 0 w 9751163"/>
                  <a:gd name="connsiteY1" fmla="*/ 1907 h 542926"/>
                  <a:gd name="connsiteX2" fmla="*/ 8425926 w 9751163"/>
                  <a:gd name="connsiteY2" fmla="*/ 0 h 542926"/>
                  <a:gd name="connsiteX3" fmla="*/ 9751163 w 9751163"/>
                  <a:gd name="connsiteY3" fmla="*/ 542926 h 542926"/>
                  <a:gd name="connsiteX4" fmla="*/ 9820 w 9751163"/>
                  <a:gd name="connsiteY4" fmla="*/ 540426 h 542926"/>
                  <a:gd name="connsiteX0" fmla="*/ 9820 w 9751163"/>
                  <a:gd name="connsiteY0" fmla="*/ 538519 h 541019"/>
                  <a:gd name="connsiteX1" fmla="*/ 0 w 9751163"/>
                  <a:gd name="connsiteY1" fmla="*/ 0 h 541019"/>
                  <a:gd name="connsiteX2" fmla="*/ 8256593 w 9751163"/>
                  <a:gd name="connsiteY2" fmla="*/ 103869 h 541019"/>
                  <a:gd name="connsiteX3" fmla="*/ 9751163 w 9751163"/>
                  <a:gd name="connsiteY3" fmla="*/ 541019 h 541019"/>
                  <a:gd name="connsiteX4" fmla="*/ 9820 w 9751163"/>
                  <a:gd name="connsiteY4" fmla="*/ 538519 h 541019"/>
                  <a:gd name="connsiteX0" fmla="*/ 9820 w 9751163"/>
                  <a:gd name="connsiteY0" fmla="*/ 538720 h 541220"/>
                  <a:gd name="connsiteX1" fmla="*/ 0 w 9751163"/>
                  <a:gd name="connsiteY1" fmla="*/ 201 h 541220"/>
                  <a:gd name="connsiteX2" fmla="*/ 8432084 w 9751163"/>
                  <a:gd name="connsiteY2" fmla="*/ 0 h 541220"/>
                  <a:gd name="connsiteX3" fmla="*/ 9751163 w 9751163"/>
                  <a:gd name="connsiteY3" fmla="*/ 541220 h 541220"/>
                  <a:gd name="connsiteX4" fmla="*/ 9820 w 9751163"/>
                  <a:gd name="connsiteY4" fmla="*/ 538720 h 541220"/>
                  <a:gd name="connsiteX0" fmla="*/ 1705270 w 11446613"/>
                  <a:gd name="connsiteY0" fmla="*/ 538720 h 541220"/>
                  <a:gd name="connsiteX1" fmla="*/ 0 w 11446613"/>
                  <a:gd name="connsiteY1" fmla="*/ 10757 h 541220"/>
                  <a:gd name="connsiteX2" fmla="*/ 10127534 w 11446613"/>
                  <a:gd name="connsiteY2" fmla="*/ 0 h 541220"/>
                  <a:gd name="connsiteX3" fmla="*/ 11446613 w 11446613"/>
                  <a:gd name="connsiteY3" fmla="*/ 541220 h 541220"/>
                  <a:gd name="connsiteX4" fmla="*/ 1705270 w 11446613"/>
                  <a:gd name="connsiteY4" fmla="*/ 538720 h 541220"/>
                  <a:gd name="connsiteX0" fmla="*/ 0 w 11465368"/>
                  <a:gd name="connsiteY0" fmla="*/ 538720 h 541220"/>
                  <a:gd name="connsiteX1" fmla="*/ 18755 w 11465368"/>
                  <a:gd name="connsiteY1" fmla="*/ 10757 h 541220"/>
                  <a:gd name="connsiteX2" fmla="*/ 10146289 w 11465368"/>
                  <a:gd name="connsiteY2" fmla="*/ 0 h 541220"/>
                  <a:gd name="connsiteX3" fmla="*/ 11465368 w 11465368"/>
                  <a:gd name="connsiteY3" fmla="*/ 541220 h 541220"/>
                  <a:gd name="connsiteX4" fmla="*/ 0 w 11465368"/>
                  <a:gd name="connsiteY4" fmla="*/ 538720 h 541220"/>
                  <a:gd name="connsiteX0" fmla="*/ 42187 w 11446614"/>
                  <a:gd name="connsiteY0" fmla="*/ 542096 h 542096"/>
                  <a:gd name="connsiteX1" fmla="*/ 1 w 11446614"/>
                  <a:gd name="connsiteY1" fmla="*/ 10757 h 542096"/>
                  <a:gd name="connsiteX2" fmla="*/ 10127535 w 11446614"/>
                  <a:gd name="connsiteY2" fmla="*/ 0 h 542096"/>
                  <a:gd name="connsiteX3" fmla="*/ 11446614 w 11446614"/>
                  <a:gd name="connsiteY3" fmla="*/ 541220 h 542096"/>
                  <a:gd name="connsiteX4" fmla="*/ 42187 w 11446614"/>
                  <a:gd name="connsiteY4" fmla="*/ 542096 h 542096"/>
                  <a:gd name="connsiteX0" fmla="*/ 0 w 11404427"/>
                  <a:gd name="connsiteY0" fmla="*/ 542096 h 542096"/>
                  <a:gd name="connsiteX1" fmla="*/ 12663 w 11404427"/>
                  <a:gd name="connsiteY1" fmla="*/ 10757 h 542096"/>
                  <a:gd name="connsiteX2" fmla="*/ 10085348 w 11404427"/>
                  <a:gd name="connsiteY2" fmla="*/ 0 h 542096"/>
                  <a:gd name="connsiteX3" fmla="*/ 11404427 w 11404427"/>
                  <a:gd name="connsiteY3" fmla="*/ 541220 h 542096"/>
                  <a:gd name="connsiteX4" fmla="*/ 0 w 11404427"/>
                  <a:gd name="connsiteY4" fmla="*/ 542096 h 542096"/>
                  <a:gd name="connsiteX0" fmla="*/ 11717 w 11391764"/>
                  <a:gd name="connsiteY0" fmla="*/ 542096 h 542096"/>
                  <a:gd name="connsiteX1" fmla="*/ 0 w 11391764"/>
                  <a:gd name="connsiteY1" fmla="*/ 10757 h 542096"/>
                  <a:gd name="connsiteX2" fmla="*/ 10072685 w 11391764"/>
                  <a:gd name="connsiteY2" fmla="*/ 0 h 542096"/>
                  <a:gd name="connsiteX3" fmla="*/ 11391764 w 11391764"/>
                  <a:gd name="connsiteY3" fmla="*/ 541220 h 542096"/>
                  <a:gd name="connsiteX4" fmla="*/ 11717 w 11391764"/>
                  <a:gd name="connsiteY4" fmla="*/ 542096 h 542096"/>
                  <a:gd name="connsiteX0" fmla="*/ 17811 w 11397858"/>
                  <a:gd name="connsiteY0" fmla="*/ 542096 h 542096"/>
                  <a:gd name="connsiteX1" fmla="*/ 0 w 11397858"/>
                  <a:gd name="connsiteY1" fmla="*/ 14134 h 542096"/>
                  <a:gd name="connsiteX2" fmla="*/ 10078779 w 11397858"/>
                  <a:gd name="connsiteY2" fmla="*/ 0 h 542096"/>
                  <a:gd name="connsiteX3" fmla="*/ 11397858 w 11397858"/>
                  <a:gd name="connsiteY3" fmla="*/ 541220 h 542096"/>
                  <a:gd name="connsiteX4" fmla="*/ 17811 w 11397858"/>
                  <a:gd name="connsiteY4" fmla="*/ 542096 h 542096"/>
                  <a:gd name="connsiteX0" fmla="*/ 0 w 11404425"/>
                  <a:gd name="connsiteY0" fmla="*/ 538719 h 541220"/>
                  <a:gd name="connsiteX1" fmla="*/ 6567 w 11404425"/>
                  <a:gd name="connsiteY1" fmla="*/ 14134 h 541220"/>
                  <a:gd name="connsiteX2" fmla="*/ 10085346 w 11404425"/>
                  <a:gd name="connsiteY2" fmla="*/ 0 h 541220"/>
                  <a:gd name="connsiteX3" fmla="*/ 11404425 w 11404425"/>
                  <a:gd name="connsiteY3" fmla="*/ 541220 h 541220"/>
                  <a:gd name="connsiteX4" fmla="*/ 0 w 11404425"/>
                  <a:gd name="connsiteY4" fmla="*/ 538719 h 541220"/>
                  <a:gd name="connsiteX0" fmla="*/ 10 w 11404435"/>
                  <a:gd name="connsiteY0" fmla="*/ 538719 h 541220"/>
                  <a:gd name="connsiteX1" fmla="*/ 483 w 11404435"/>
                  <a:gd name="connsiteY1" fmla="*/ 14134 h 541220"/>
                  <a:gd name="connsiteX2" fmla="*/ 10085356 w 11404435"/>
                  <a:gd name="connsiteY2" fmla="*/ 0 h 541220"/>
                  <a:gd name="connsiteX3" fmla="*/ 11404435 w 11404435"/>
                  <a:gd name="connsiteY3" fmla="*/ 541220 h 541220"/>
                  <a:gd name="connsiteX4" fmla="*/ 10 w 11404435"/>
                  <a:gd name="connsiteY4" fmla="*/ 538719 h 54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04435" h="541220">
                    <a:moveTo>
                      <a:pt x="10" y="538719"/>
                    </a:moveTo>
                    <a:cubicBezTo>
                      <a:pt x="-88" y="361329"/>
                      <a:pt x="581" y="191524"/>
                      <a:pt x="483" y="14134"/>
                    </a:cubicBezTo>
                    <a:lnTo>
                      <a:pt x="10085356" y="0"/>
                    </a:lnTo>
                    <a:lnTo>
                      <a:pt x="11404435" y="541220"/>
                    </a:lnTo>
                    <a:lnTo>
                      <a:pt x="10" y="538719"/>
                    </a:lnTo>
                    <a:close/>
                  </a:path>
                </a:pathLst>
              </a:custGeom>
              <a:solidFill>
                <a:srgbClr val="4E4E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/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190500" y="5096530"/>
                <a:ext cx="41849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chemeClr val="bg1"/>
                    </a:solidFill>
                    <a:latin typeface="Work Sans Black" panose="00000A00000000000000" pitchFamily="50" charset="0"/>
                  </a:rPr>
                  <a:t>5 LESSONS</a:t>
                </a:r>
                <a:endParaRPr lang="de-DE" dirty="0">
                  <a:solidFill>
                    <a:schemeClr val="bg1"/>
                  </a:solidFill>
                  <a:latin typeface="Work Sans Black" panose="00000A00000000000000" pitchFamily="50" charset="0"/>
                </a:endParaRPr>
              </a:p>
            </p:txBody>
          </p:sp>
        </p:grpSp>
        <p:grpSp>
          <p:nvGrpSpPr>
            <p:cNvPr id="20" name="Gruppieren 19"/>
            <p:cNvGrpSpPr/>
            <p:nvPr/>
          </p:nvGrpSpPr>
          <p:grpSpPr>
            <a:xfrm>
              <a:off x="5843876" y="6170913"/>
              <a:ext cx="4456145" cy="381631"/>
              <a:chOff x="-4473" y="5095244"/>
              <a:chExt cx="4456145" cy="381631"/>
            </a:xfrm>
          </p:grpSpPr>
          <p:sp>
            <p:nvSpPr>
              <p:cNvPr id="21" name="Rechtwinkliges Dreieck 4"/>
              <p:cNvSpPr/>
              <p:nvPr/>
            </p:nvSpPr>
            <p:spPr>
              <a:xfrm>
                <a:off x="-4473" y="5095244"/>
                <a:ext cx="4456145" cy="381631"/>
              </a:xfrm>
              <a:custGeom>
                <a:avLst/>
                <a:gdLst>
                  <a:gd name="connsiteX0" fmla="*/ 0 w 1352550"/>
                  <a:gd name="connsiteY0" fmla="*/ 990600 h 990600"/>
                  <a:gd name="connsiteX1" fmla="*/ 0 w 1352550"/>
                  <a:gd name="connsiteY1" fmla="*/ 0 h 990600"/>
                  <a:gd name="connsiteX2" fmla="*/ 1352550 w 1352550"/>
                  <a:gd name="connsiteY2" fmla="*/ 990600 h 990600"/>
                  <a:gd name="connsiteX3" fmla="*/ 0 w 1352550"/>
                  <a:gd name="connsiteY3" fmla="*/ 990600 h 990600"/>
                  <a:gd name="connsiteX0" fmla="*/ 0 w 1570914"/>
                  <a:gd name="connsiteY0" fmla="*/ 990600 h 990600"/>
                  <a:gd name="connsiteX1" fmla="*/ 0 w 1570914"/>
                  <a:gd name="connsiteY1" fmla="*/ 0 h 990600"/>
                  <a:gd name="connsiteX2" fmla="*/ 1570914 w 1570914"/>
                  <a:gd name="connsiteY2" fmla="*/ 874594 h 990600"/>
                  <a:gd name="connsiteX3" fmla="*/ 0 w 1570914"/>
                  <a:gd name="connsiteY3" fmla="*/ 990600 h 990600"/>
                  <a:gd name="connsiteX0" fmla="*/ 0 w 2106695"/>
                  <a:gd name="connsiteY0" fmla="*/ 990600 h 1462763"/>
                  <a:gd name="connsiteX1" fmla="*/ 0 w 2106695"/>
                  <a:gd name="connsiteY1" fmla="*/ 0 h 1462763"/>
                  <a:gd name="connsiteX2" fmla="*/ 2106695 w 2106695"/>
                  <a:gd name="connsiteY2" fmla="*/ 1462763 h 1462763"/>
                  <a:gd name="connsiteX3" fmla="*/ 0 w 2106695"/>
                  <a:gd name="connsiteY3" fmla="*/ 990600 h 1462763"/>
                  <a:gd name="connsiteX0" fmla="*/ 33338 w 2106695"/>
                  <a:gd name="connsiteY0" fmla="*/ 1464469 h 1464469"/>
                  <a:gd name="connsiteX1" fmla="*/ 0 w 2106695"/>
                  <a:gd name="connsiteY1" fmla="*/ 0 h 1464469"/>
                  <a:gd name="connsiteX2" fmla="*/ 2106695 w 2106695"/>
                  <a:gd name="connsiteY2" fmla="*/ 1462763 h 1464469"/>
                  <a:gd name="connsiteX3" fmla="*/ 33338 w 2106695"/>
                  <a:gd name="connsiteY3" fmla="*/ 1464469 h 1464469"/>
                  <a:gd name="connsiteX0" fmla="*/ 0 w 2073357"/>
                  <a:gd name="connsiteY0" fmla="*/ 542926 h 542926"/>
                  <a:gd name="connsiteX1" fmla="*/ 1345405 w 2073357"/>
                  <a:gd name="connsiteY1" fmla="*/ 0 h 542926"/>
                  <a:gd name="connsiteX2" fmla="*/ 2073357 w 2073357"/>
                  <a:gd name="connsiteY2" fmla="*/ 541220 h 542926"/>
                  <a:gd name="connsiteX3" fmla="*/ 0 w 2073357"/>
                  <a:gd name="connsiteY3" fmla="*/ 542926 h 542926"/>
                  <a:gd name="connsiteX0" fmla="*/ 0 w 4259344"/>
                  <a:gd name="connsiteY0" fmla="*/ 545307 h 545307"/>
                  <a:gd name="connsiteX1" fmla="*/ 3531392 w 4259344"/>
                  <a:gd name="connsiteY1" fmla="*/ 0 h 545307"/>
                  <a:gd name="connsiteX2" fmla="*/ 4259344 w 4259344"/>
                  <a:gd name="connsiteY2" fmla="*/ 541220 h 545307"/>
                  <a:gd name="connsiteX3" fmla="*/ 0 w 4259344"/>
                  <a:gd name="connsiteY3" fmla="*/ 545307 h 545307"/>
                  <a:gd name="connsiteX0" fmla="*/ 0 w 7545469"/>
                  <a:gd name="connsiteY0" fmla="*/ 545307 h 545307"/>
                  <a:gd name="connsiteX1" fmla="*/ 6817517 w 7545469"/>
                  <a:gd name="connsiteY1" fmla="*/ 0 h 545307"/>
                  <a:gd name="connsiteX2" fmla="*/ 7545469 w 7545469"/>
                  <a:gd name="connsiteY2" fmla="*/ 541220 h 545307"/>
                  <a:gd name="connsiteX3" fmla="*/ 0 w 7545469"/>
                  <a:gd name="connsiteY3" fmla="*/ 545307 h 545307"/>
                  <a:gd name="connsiteX0" fmla="*/ 0 w 10295813"/>
                  <a:gd name="connsiteY0" fmla="*/ 535782 h 541220"/>
                  <a:gd name="connsiteX1" fmla="*/ 9567861 w 10295813"/>
                  <a:gd name="connsiteY1" fmla="*/ 0 h 541220"/>
                  <a:gd name="connsiteX2" fmla="*/ 10295813 w 10295813"/>
                  <a:gd name="connsiteY2" fmla="*/ 541220 h 541220"/>
                  <a:gd name="connsiteX3" fmla="*/ 0 w 10295813"/>
                  <a:gd name="connsiteY3" fmla="*/ 535782 h 541220"/>
                  <a:gd name="connsiteX0" fmla="*/ 0 w 10295813"/>
                  <a:gd name="connsiteY0" fmla="*/ 535782 h 541220"/>
                  <a:gd name="connsiteX1" fmla="*/ 2307930 w 10295813"/>
                  <a:gd name="connsiteY1" fmla="*/ 410013 h 541220"/>
                  <a:gd name="connsiteX2" fmla="*/ 9567861 w 10295813"/>
                  <a:gd name="connsiteY2" fmla="*/ 0 h 541220"/>
                  <a:gd name="connsiteX3" fmla="*/ 10295813 w 10295813"/>
                  <a:gd name="connsiteY3" fmla="*/ 541220 h 541220"/>
                  <a:gd name="connsiteX4" fmla="*/ 0 w 10295813"/>
                  <a:gd name="connsiteY4" fmla="*/ 535782 h 541220"/>
                  <a:gd name="connsiteX0" fmla="*/ 295 w 10296108"/>
                  <a:gd name="connsiteY0" fmla="*/ 535782 h 541220"/>
                  <a:gd name="connsiteX1" fmla="*/ 0 w 10296108"/>
                  <a:gd name="connsiteY1" fmla="*/ 3613 h 541220"/>
                  <a:gd name="connsiteX2" fmla="*/ 9568156 w 10296108"/>
                  <a:gd name="connsiteY2" fmla="*/ 0 h 541220"/>
                  <a:gd name="connsiteX3" fmla="*/ 10296108 w 10296108"/>
                  <a:gd name="connsiteY3" fmla="*/ 541220 h 541220"/>
                  <a:gd name="connsiteX4" fmla="*/ 295 w 10296108"/>
                  <a:gd name="connsiteY4" fmla="*/ 535782 h 541220"/>
                  <a:gd name="connsiteX0" fmla="*/ 9820 w 10296108"/>
                  <a:gd name="connsiteY0" fmla="*/ 542132 h 542132"/>
                  <a:gd name="connsiteX1" fmla="*/ 0 w 10296108"/>
                  <a:gd name="connsiteY1" fmla="*/ 3613 h 542132"/>
                  <a:gd name="connsiteX2" fmla="*/ 9568156 w 10296108"/>
                  <a:gd name="connsiteY2" fmla="*/ 0 h 542132"/>
                  <a:gd name="connsiteX3" fmla="*/ 10296108 w 10296108"/>
                  <a:gd name="connsiteY3" fmla="*/ 541220 h 542132"/>
                  <a:gd name="connsiteX4" fmla="*/ 9820 w 10296108"/>
                  <a:gd name="connsiteY4" fmla="*/ 542132 h 542132"/>
                  <a:gd name="connsiteX0" fmla="*/ 9820 w 10296108"/>
                  <a:gd name="connsiteY0" fmla="*/ 538519 h 538519"/>
                  <a:gd name="connsiteX1" fmla="*/ 0 w 10296108"/>
                  <a:gd name="connsiteY1" fmla="*/ 0 h 538519"/>
                  <a:gd name="connsiteX2" fmla="*/ 9214095 w 10296108"/>
                  <a:gd name="connsiteY2" fmla="*/ 88514 h 538519"/>
                  <a:gd name="connsiteX3" fmla="*/ 10296108 w 10296108"/>
                  <a:gd name="connsiteY3" fmla="*/ 537607 h 538519"/>
                  <a:gd name="connsiteX4" fmla="*/ 9820 w 10296108"/>
                  <a:gd name="connsiteY4" fmla="*/ 538519 h 538519"/>
                  <a:gd name="connsiteX0" fmla="*/ 9820 w 10296108"/>
                  <a:gd name="connsiteY0" fmla="*/ 540426 h 540426"/>
                  <a:gd name="connsiteX1" fmla="*/ 0 w 10296108"/>
                  <a:gd name="connsiteY1" fmla="*/ 1907 h 540426"/>
                  <a:gd name="connsiteX2" fmla="*/ 8425926 w 10296108"/>
                  <a:gd name="connsiteY2" fmla="*/ 0 h 540426"/>
                  <a:gd name="connsiteX3" fmla="*/ 10296108 w 10296108"/>
                  <a:gd name="connsiteY3" fmla="*/ 539514 h 540426"/>
                  <a:gd name="connsiteX4" fmla="*/ 9820 w 10296108"/>
                  <a:gd name="connsiteY4" fmla="*/ 540426 h 540426"/>
                  <a:gd name="connsiteX0" fmla="*/ 9820 w 9603381"/>
                  <a:gd name="connsiteY0" fmla="*/ 540426 h 540426"/>
                  <a:gd name="connsiteX1" fmla="*/ 0 w 9603381"/>
                  <a:gd name="connsiteY1" fmla="*/ 1907 h 540426"/>
                  <a:gd name="connsiteX2" fmla="*/ 8425926 w 9603381"/>
                  <a:gd name="connsiteY2" fmla="*/ 0 h 540426"/>
                  <a:gd name="connsiteX3" fmla="*/ 9603381 w 9603381"/>
                  <a:gd name="connsiteY3" fmla="*/ 517335 h 540426"/>
                  <a:gd name="connsiteX4" fmla="*/ 9820 w 9603381"/>
                  <a:gd name="connsiteY4" fmla="*/ 540426 h 540426"/>
                  <a:gd name="connsiteX0" fmla="*/ 9820 w 9766557"/>
                  <a:gd name="connsiteY0" fmla="*/ 540426 h 546338"/>
                  <a:gd name="connsiteX1" fmla="*/ 0 w 9766557"/>
                  <a:gd name="connsiteY1" fmla="*/ 1907 h 546338"/>
                  <a:gd name="connsiteX2" fmla="*/ 8425926 w 9766557"/>
                  <a:gd name="connsiteY2" fmla="*/ 0 h 546338"/>
                  <a:gd name="connsiteX3" fmla="*/ 9766557 w 9766557"/>
                  <a:gd name="connsiteY3" fmla="*/ 546338 h 546338"/>
                  <a:gd name="connsiteX4" fmla="*/ 9820 w 9766557"/>
                  <a:gd name="connsiteY4" fmla="*/ 540426 h 546338"/>
                  <a:gd name="connsiteX0" fmla="*/ 9820 w 9298581"/>
                  <a:gd name="connsiteY0" fmla="*/ 540426 h 570223"/>
                  <a:gd name="connsiteX1" fmla="*/ 0 w 9298581"/>
                  <a:gd name="connsiteY1" fmla="*/ 1907 h 570223"/>
                  <a:gd name="connsiteX2" fmla="*/ 8425926 w 9298581"/>
                  <a:gd name="connsiteY2" fmla="*/ 0 h 570223"/>
                  <a:gd name="connsiteX3" fmla="*/ 9298581 w 9298581"/>
                  <a:gd name="connsiteY3" fmla="*/ 570223 h 570223"/>
                  <a:gd name="connsiteX4" fmla="*/ 9820 w 9298581"/>
                  <a:gd name="connsiteY4" fmla="*/ 540426 h 570223"/>
                  <a:gd name="connsiteX0" fmla="*/ 9820 w 9751163"/>
                  <a:gd name="connsiteY0" fmla="*/ 540426 h 542926"/>
                  <a:gd name="connsiteX1" fmla="*/ 0 w 9751163"/>
                  <a:gd name="connsiteY1" fmla="*/ 1907 h 542926"/>
                  <a:gd name="connsiteX2" fmla="*/ 8425926 w 9751163"/>
                  <a:gd name="connsiteY2" fmla="*/ 0 h 542926"/>
                  <a:gd name="connsiteX3" fmla="*/ 9751163 w 9751163"/>
                  <a:gd name="connsiteY3" fmla="*/ 542926 h 542926"/>
                  <a:gd name="connsiteX4" fmla="*/ 9820 w 9751163"/>
                  <a:gd name="connsiteY4" fmla="*/ 540426 h 542926"/>
                  <a:gd name="connsiteX0" fmla="*/ 9820 w 9751163"/>
                  <a:gd name="connsiteY0" fmla="*/ 538519 h 541019"/>
                  <a:gd name="connsiteX1" fmla="*/ 0 w 9751163"/>
                  <a:gd name="connsiteY1" fmla="*/ 0 h 541019"/>
                  <a:gd name="connsiteX2" fmla="*/ 8256593 w 9751163"/>
                  <a:gd name="connsiteY2" fmla="*/ 103869 h 541019"/>
                  <a:gd name="connsiteX3" fmla="*/ 9751163 w 9751163"/>
                  <a:gd name="connsiteY3" fmla="*/ 541019 h 541019"/>
                  <a:gd name="connsiteX4" fmla="*/ 9820 w 9751163"/>
                  <a:gd name="connsiteY4" fmla="*/ 538519 h 541019"/>
                  <a:gd name="connsiteX0" fmla="*/ 9820 w 9751163"/>
                  <a:gd name="connsiteY0" fmla="*/ 538720 h 541220"/>
                  <a:gd name="connsiteX1" fmla="*/ 0 w 9751163"/>
                  <a:gd name="connsiteY1" fmla="*/ 201 h 541220"/>
                  <a:gd name="connsiteX2" fmla="*/ 8432084 w 9751163"/>
                  <a:gd name="connsiteY2" fmla="*/ 0 h 541220"/>
                  <a:gd name="connsiteX3" fmla="*/ 9751163 w 9751163"/>
                  <a:gd name="connsiteY3" fmla="*/ 541220 h 541220"/>
                  <a:gd name="connsiteX4" fmla="*/ 9820 w 9751163"/>
                  <a:gd name="connsiteY4" fmla="*/ 538720 h 541220"/>
                  <a:gd name="connsiteX0" fmla="*/ 1705270 w 11446613"/>
                  <a:gd name="connsiteY0" fmla="*/ 538720 h 541220"/>
                  <a:gd name="connsiteX1" fmla="*/ 0 w 11446613"/>
                  <a:gd name="connsiteY1" fmla="*/ 10757 h 541220"/>
                  <a:gd name="connsiteX2" fmla="*/ 10127534 w 11446613"/>
                  <a:gd name="connsiteY2" fmla="*/ 0 h 541220"/>
                  <a:gd name="connsiteX3" fmla="*/ 11446613 w 11446613"/>
                  <a:gd name="connsiteY3" fmla="*/ 541220 h 541220"/>
                  <a:gd name="connsiteX4" fmla="*/ 1705270 w 11446613"/>
                  <a:gd name="connsiteY4" fmla="*/ 538720 h 541220"/>
                  <a:gd name="connsiteX0" fmla="*/ 0 w 11465368"/>
                  <a:gd name="connsiteY0" fmla="*/ 538720 h 541220"/>
                  <a:gd name="connsiteX1" fmla="*/ 18755 w 11465368"/>
                  <a:gd name="connsiteY1" fmla="*/ 10757 h 541220"/>
                  <a:gd name="connsiteX2" fmla="*/ 10146289 w 11465368"/>
                  <a:gd name="connsiteY2" fmla="*/ 0 h 541220"/>
                  <a:gd name="connsiteX3" fmla="*/ 11465368 w 11465368"/>
                  <a:gd name="connsiteY3" fmla="*/ 541220 h 541220"/>
                  <a:gd name="connsiteX4" fmla="*/ 0 w 11465368"/>
                  <a:gd name="connsiteY4" fmla="*/ 538720 h 541220"/>
                  <a:gd name="connsiteX0" fmla="*/ 42187 w 11446614"/>
                  <a:gd name="connsiteY0" fmla="*/ 542096 h 542096"/>
                  <a:gd name="connsiteX1" fmla="*/ 1 w 11446614"/>
                  <a:gd name="connsiteY1" fmla="*/ 10757 h 542096"/>
                  <a:gd name="connsiteX2" fmla="*/ 10127535 w 11446614"/>
                  <a:gd name="connsiteY2" fmla="*/ 0 h 542096"/>
                  <a:gd name="connsiteX3" fmla="*/ 11446614 w 11446614"/>
                  <a:gd name="connsiteY3" fmla="*/ 541220 h 542096"/>
                  <a:gd name="connsiteX4" fmla="*/ 42187 w 11446614"/>
                  <a:gd name="connsiteY4" fmla="*/ 542096 h 542096"/>
                  <a:gd name="connsiteX0" fmla="*/ 0 w 11404427"/>
                  <a:gd name="connsiteY0" fmla="*/ 542096 h 542096"/>
                  <a:gd name="connsiteX1" fmla="*/ 12663 w 11404427"/>
                  <a:gd name="connsiteY1" fmla="*/ 10757 h 542096"/>
                  <a:gd name="connsiteX2" fmla="*/ 10085348 w 11404427"/>
                  <a:gd name="connsiteY2" fmla="*/ 0 h 542096"/>
                  <a:gd name="connsiteX3" fmla="*/ 11404427 w 11404427"/>
                  <a:gd name="connsiteY3" fmla="*/ 541220 h 542096"/>
                  <a:gd name="connsiteX4" fmla="*/ 0 w 11404427"/>
                  <a:gd name="connsiteY4" fmla="*/ 542096 h 542096"/>
                  <a:gd name="connsiteX0" fmla="*/ 11717 w 11391764"/>
                  <a:gd name="connsiteY0" fmla="*/ 542096 h 542096"/>
                  <a:gd name="connsiteX1" fmla="*/ 0 w 11391764"/>
                  <a:gd name="connsiteY1" fmla="*/ 10757 h 542096"/>
                  <a:gd name="connsiteX2" fmla="*/ 10072685 w 11391764"/>
                  <a:gd name="connsiteY2" fmla="*/ 0 h 542096"/>
                  <a:gd name="connsiteX3" fmla="*/ 11391764 w 11391764"/>
                  <a:gd name="connsiteY3" fmla="*/ 541220 h 542096"/>
                  <a:gd name="connsiteX4" fmla="*/ 11717 w 11391764"/>
                  <a:gd name="connsiteY4" fmla="*/ 542096 h 542096"/>
                  <a:gd name="connsiteX0" fmla="*/ 17811 w 11397858"/>
                  <a:gd name="connsiteY0" fmla="*/ 542096 h 542096"/>
                  <a:gd name="connsiteX1" fmla="*/ 0 w 11397858"/>
                  <a:gd name="connsiteY1" fmla="*/ 14134 h 542096"/>
                  <a:gd name="connsiteX2" fmla="*/ 10078779 w 11397858"/>
                  <a:gd name="connsiteY2" fmla="*/ 0 h 542096"/>
                  <a:gd name="connsiteX3" fmla="*/ 11397858 w 11397858"/>
                  <a:gd name="connsiteY3" fmla="*/ 541220 h 542096"/>
                  <a:gd name="connsiteX4" fmla="*/ 17811 w 11397858"/>
                  <a:gd name="connsiteY4" fmla="*/ 542096 h 542096"/>
                  <a:gd name="connsiteX0" fmla="*/ 0 w 11404425"/>
                  <a:gd name="connsiteY0" fmla="*/ 538719 h 541220"/>
                  <a:gd name="connsiteX1" fmla="*/ 6567 w 11404425"/>
                  <a:gd name="connsiteY1" fmla="*/ 14134 h 541220"/>
                  <a:gd name="connsiteX2" fmla="*/ 10085346 w 11404425"/>
                  <a:gd name="connsiteY2" fmla="*/ 0 h 541220"/>
                  <a:gd name="connsiteX3" fmla="*/ 11404425 w 11404425"/>
                  <a:gd name="connsiteY3" fmla="*/ 541220 h 541220"/>
                  <a:gd name="connsiteX4" fmla="*/ 0 w 11404425"/>
                  <a:gd name="connsiteY4" fmla="*/ 538719 h 541220"/>
                  <a:gd name="connsiteX0" fmla="*/ 10 w 11404435"/>
                  <a:gd name="connsiteY0" fmla="*/ 538719 h 541220"/>
                  <a:gd name="connsiteX1" fmla="*/ 483 w 11404435"/>
                  <a:gd name="connsiteY1" fmla="*/ 14134 h 541220"/>
                  <a:gd name="connsiteX2" fmla="*/ 10085356 w 11404435"/>
                  <a:gd name="connsiteY2" fmla="*/ 0 h 541220"/>
                  <a:gd name="connsiteX3" fmla="*/ 11404435 w 11404435"/>
                  <a:gd name="connsiteY3" fmla="*/ 541220 h 541220"/>
                  <a:gd name="connsiteX4" fmla="*/ 10 w 11404435"/>
                  <a:gd name="connsiteY4" fmla="*/ 538719 h 54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04435" h="541220">
                    <a:moveTo>
                      <a:pt x="10" y="538719"/>
                    </a:moveTo>
                    <a:cubicBezTo>
                      <a:pt x="-88" y="361329"/>
                      <a:pt x="581" y="191524"/>
                      <a:pt x="483" y="14134"/>
                    </a:cubicBezTo>
                    <a:lnTo>
                      <a:pt x="10085356" y="0"/>
                    </a:lnTo>
                    <a:lnTo>
                      <a:pt x="11404435" y="541220"/>
                    </a:lnTo>
                    <a:lnTo>
                      <a:pt x="10" y="538719"/>
                    </a:lnTo>
                    <a:close/>
                  </a:path>
                </a:pathLst>
              </a:custGeom>
              <a:solidFill>
                <a:srgbClr val="4E4E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/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190500" y="5106055"/>
                <a:ext cx="41849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chemeClr val="bg1"/>
                    </a:solidFill>
                    <a:latin typeface="Work Sans Black" panose="00000A00000000000000" pitchFamily="50" charset="0"/>
                  </a:rPr>
                  <a:t>CERTIFICATE FOR COMPLETION</a:t>
                </a:r>
                <a:endParaRPr lang="de-DE" dirty="0">
                  <a:solidFill>
                    <a:schemeClr val="bg1"/>
                  </a:solidFill>
                  <a:latin typeface="Work Sans Black" panose="00000A00000000000000" pitchFamily="5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909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719</Words>
  <Application>Microsoft Office PowerPoint</Application>
  <PresentationFormat>Breitbild</PresentationFormat>
  <Paragraphs>272</Paragraphs>
  <Slides>48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61" baseType="lpstr">
      <vt:lpstr>Work Sans Hairline</vt:lpstr>
      <vt:lpstr>Wingdings</vt:lpstr>
      <vt:lpstr>Calibri Light</vt:lpstr>
      <vt:lpstr>Work Sans Black</vt:lpstr>
      <vt:lpstr>Open Sans Extrabold</vt:lpstr>
      <vt:lpstr>Work Sans SemiBold</vt:lpstr>
      <vt:lpstr>Calibri</vt:lpstr>
      <vt:lpstr>Work Sans Medium</vt:lpstr>
      <vt:lpstr>Lato</vt:lpstr>
      <vt:lpstr>Work Sans</vt:lpstr>
      <vt:lpstr>Arial</vt:lpstr>
      <vt:lpstr>Courier New</vt:lpstr>
      <vt:lpstr>Office Theme</vt:lpstr>
      <vt:lpstr>PowerPoint-Präsentation</vt:lpstr>
      <vt:lpstr>ACTIVITIES</vt:lpstr>
      <vt:lpstr>PowerPoint-Präsentation</vt:lpstr>
      <vt:lpstr>PowerPoint-Präsentation</vt:lpstr>
      <vt:lpstr>PowerPoint-Präsentation</vt:lpstr>
      <vt:lpstr>EO COLLEGE</vt:lpstr>
      <vt:lpstr>PowerPoint-Präsentation</vt:lpstr>
      <vt:lpstr>PowerPoint-Präsentation</vt:lpstr>
      <vt:lpstr>PowerPoint-Präsentation</vt:lpstr>
      <vt:lpstr>ACTIVITIES</vt:lpstr>
      <vt:lpstr>PowerPoint-Präsentation</vt:lpstr>
      <vt:lpstr>PowerPoint-Präsentation</vt:lpstr>
      <vt:lpstr>AUDIENCE</vt:lpstr>
      <vt:lpstr>PowerPoint-Präsentation</vt:lpstr>
      <vt:lpstr>PowerPoint-Präsentation</vt:lpstr>
      <vt:lpstr>n=365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n=777</vt:lpstr>
      <vt:lpstr>n=777</vt:lpstr>
      <vt:lpstr>n=777</vt:lpstr>
      <vt:lpstr>n=777</vt:lpstr>
      <vt:lpstr>n=777</vt:lpstr>
      <vt:lpstr>n=777</vt:lpstr>
      <vt:lpstr>PowerPoint-Präsentation</vt:lpstr>
      <vt:lpstr>PowerPoint-Präsentation</vt:lpstr>
      <vt:lpstr>WEB PORTAL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Robert Eckardt</dc:creator>
  <cp:lastModifiedBy>Christiane Schmullius</cp:lastModifiedBy>
  <cp:revision>110</cp:revision>
  <dcterms:created xsi:type="dcterms:W3CDTF">2017-06-29T12:40:50Z</dcterms:created>
  <dcterms:modified xsi:type="dcterms:W3CDTF">2018-10-22T19:40:15Z</dcterms:modified>
</cp:coreProperties>
</file>