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5" r:id="rId1"/>
  </p:sldMasterIdLst>
  <p:notesMasterIdLst>
    <p:notesMasterId r:id="rId16"/>
  </p:notesMasterIdLst>
  <p:sldIdLst>
    <p:sldId id="258" r:id="rId2"/>
    <p:sldId id="267" r:id="rId3"/>
    <p:sldId id="419" r:id="rId4"/>
    <p:sldId id="420" r:id="rId5"/>
    <p:sldId id="421" r:id="rId6"/>
    <p:sldId id="262" r:id="rId7"/>
    <p:sldId id="263" r:id="rId8"/>
    <p:sldId id="318" r:id="rId9"/>
    <p:sldId id="423" r:id="rId10"/>
    <p:sldId id="424" r:id="rId11"/>
    <p:sldId id="425" r:id="rId12"/>
    <p:sldId id="305" r:id="rId13"/>
    <p:sldId id="426" r:id="rId14"/>
    <p:sldId id="427" r:id="rId15"/>
  </p:sldIdLst>
  <p:sldSz cx="9144000" cy="5143500" type="screen16x9"/>
  <p:notesSz cx="6858000" cy="9144000"/>
  <p:embeddedFontLst>
    <p:embeddedFont>
      <p:font typeface="Arial Narrow" panose="020B0604020202020204" pitchFamily="34"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57"/>
    <p:restoredTop sz="81731"/>
  </p:normalViewPr>
  <p:slideViewPr>
    <p:cSldViewPr snapToGrid="0">
      <p:cViewPr varScale="1">
        <p:scale>
          <a:sx n="116" d="100"/>
          <a:sy n="116" d="100"/>
        </p:scale>
        <p:origin x="752"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7F6C86-8BB0-3640-A83E-4F80A4AC2977}" type="doc">
      <dgm:prSet loTypeId="urn:microsoft.com/office/officeart/2005/8/layout/venn2" loCatId="" qsTypeId="urn:microsoft.com/office/officeart/2005/8/quickstyle/simple1" qsCatId="simple" csTypeId="urn:microsoft.com/office/officeart/2005/8/colors/accent5_3" csCatId="accent5" phldr="1"/>
      <dgm:spPr/>
      <dgm:t>
        <a:bodyPr/>
        <a:lstStyle/>
        <a:p>
          <a:endParaRPr lang="en-US"/>
        </a:p>
      </dgm:t>
    </dgm:pt>
    <dgm:pt modelId="{965DC52A-146F-FD43-B6CA-7E669CF7A4C8}">
      <dgm:prSet phldrT="[Text]" custT="1"/>
      <dgm:spPr/>
      <dgm:t>
        <a:bodyPr/>
        <a:lstStyle/>
        <a:p>
          <a:r>
            <a:rPr lang="en-US" sz="1200" dirty="0"/>
            <a:t>SERVIR Hubs</a:t>
          </a:r>
        </a:p>
      </dgm:t>
    </dgm:pt>
    <dgm:pt modelId="{E6B99634-6ECE-2F4E-8D92-8C233F933F6C}" type="parTrans" cxnId="{2355994D-36F8-4C40-BF17-C578BF147328}">
      <dgm:prSet/>
      <dgm:spPr/>
      <dgm:t>
        <a:bodyPr/>
        <a:lstStyle/>
        <a:p>
          <a:endParaRPr lang="en-US" sz="2000"/>
        </a:p>
      </dgm:t>
    </dgm:pt>
    <dgm:pt modelId="{41ED3E60-627B-374D-8CB7-59E1C3EBAB4C}" type="sibTrans" cxnId="{2355994D-36F8-4C40-BF17-C578BF147328}">
      <dgm:prSet/>
      <dgm:spPr/>
      <dgm:t>
        <a:bodyPr/>
        <a:lstStyle/>
        <a:p>
          <a:endParaRPr lang="en-US" sz="2000"/>
        </a:p>
      </dgm:t>
    </dgm:pt>
    <dgm:pt modelId="{260AA90A-574C-B047-8530-13E2849C898E}">
      <dgm:prSet phldrT="[Text]" custT="1"/>
      <dgm:spPr/>
      <dgm:t>
        <a:bodyPr/>
        <a:lstStyle/>
        <a:p>
          <a:r>
            <a:rPr lang="en-US" sz="1200" dirty="0"/>
            <a:t>Science Coordination Office</a:t>
          </a:r>
        </a:p>
      </dgm:t>
    </dgm:pt>
    <dgm:pt modelId="{4E43C76E-C9D5-E947-B88F-50D240552664}" type="parTrans" cxnId="{94ABE5DE-1E2F-794F-A9F8-07FCD6A100CB}">
      <dgm:prSet/>
      <dgm:spPr/>
      <dgm:t>
        <a:bodyPr/>
        <a:lstStyle/>
        <a:p>
          <a:endParaRPr lang="en-US" sz="2000"/>
        </a:p>
      </dgm:t>
    </dgm:pt>
    <dgm:pt modelId="{E88FA17B-6D8E-4140-83BD-045AF4F62556}" type="sibTrans" cxnId="{94ABE5DE-1E2F-794F-A9F8-07FCD6A100CB}">
      <dgm:prSet/>
      <dgm:spPr/>
      <dgm:t>
        <a:bodyPr/>
        <a:lstStyle/>
        <a:p>
          <a:endParaRPr lang="en-US" sz="2000"/>
        </a:p>
      </dgm:t>
    </dgm:pt>
    <dgm:pt modelId="{A8739B16-B595-4548-9B93-360E64B61DED}">
      <dgm:prSet phldrT="[Text]" custT="1"/>
      <dgm:spPr/>
      <dgm:t>
        <a:bodyPr/>
        <a:lstStyle/>
        <a:p>
          <a:r>
            <a:rPr lang="en-US" sz="1200"/>
            <a:t>Co-developers, Partners, Stakeholders</a:t>
          </a:r>
          <a:endParaRPr lang="en-US" sz="1200" dirty="0"/>
        </a:p>
      </dgm:t>
    </dgm:pt>
    <dgm:pt modelId="{B860C762-A80D-2846-A0B5-91C073C3ADA7}" type="parTrans" cxnId="{DFB5B963-58B7-D24C-8D73-752279DADC38}">
      <dgm:prSet/>
      <dgm:spPr/>
      <dgm:t>
        <a:bodyPr/>
        <a:lstStyle/>
        <a:p>
          <a:endParaRPr lang="en-US" sz="2000"/>
        </a:p>
      </dgm:t>
    </dgm:pt>
    <dgm:pt modelId="{B8F41923-4692-934F-95B9-57FF175234F6}" type="sibTrans" cxnId="{DFB5B963-58B7-D24C-8D73-752279DADC38}">
      <dgm:prSet/>
      <dgm:spPr/>
      <dgm:t>
        <a:bodyPr/>
        <a:lstStyle/>
        <a:p>
          <a:endParaRPr lang="en-US" sz="2000"/>
        </a:p>
      </dgm:t>
    </dgm:pt>
    <dgm:pt modelId="{293B099B-75DE-B842-A29A-91A87271813A}" type="pres">
      <dgm:prSet presAssocID="{C27F6C86-8BB0-3640-A83E-4F80A4AC2977}" presName="Name0" presStyleCnt="0">
        <dgm:presLayoutVars>
          <dgm:chMax val="7"/>
          <dgm:resizeHandles val="exact"/>
        </dgm:presLayoutVars>
      </dgm:prSet>
      <dgm:spPr/>
    </dgm:pt>
    <dgm:pt modelId="{F9787508-B6D2-CC4C-B14A-7886EBFC14CC}" type="pres">
      <dgm:prSet presAssocID="{C27F6C86-8BB0-3640-A83E-4F80A4AC2977}" presName="comp1" presStyleCnt="0"/>
      <dgm:spPr/>
    </dgm:pt>
    <dgm:pt modelId="{A9985038-066C-8B48-9C1D-731C6F921D1B}" type="pres">
      <dgm:prSet presAssocID="{C27F6C86-8BB0-3640-A83E-4F80A4AC2977}" presName="circle1" presStyleLbl="node1" presStyleIdx="0" presStyleCnt="3"/>
      <dgm:spPr/>
    </dgm:pt>
    <dgm:pt modelId="{E48EF3C7-BB39-DD4B-9822-51CA0D7FDFA4}" type="pres">
      <dgm:prSet presAssocID="{C27F6C86-8BB0-3640-A83E-4F80A4AC2977}" presName="c1text" presStyleLbl="node1" presStyleIdx="0" presStyleCnt="3">
        <dgm:presLayoutVars>
          <dgm:bulletEnabled val="1"/>
        </dgm:presLayoutVars>
      </dgm:prSet>
      <dgm:spPr/>
    </dgm:pt>
    <dgm:pt modelId="{56560C45-C162-1B43-B75E-25C4165637CC}" type="pres">
      <dgm:prSet presAssocID="{C27F6C86-8BB0-3640-A83E-4F80A4AC2977}" presName="comp2" presStyleCnt="0"/>
      <dgm:spPr/>
    </dgm:pt>
    <dgm:pt modelId="{52B77375-9795-334B-B297-B19F369DFD78}" type="pres">
      <dgm:prSet presAssocID="{C27F6C86-8BB0-3640-A83E-4F80A4AC2977}" presName="circle2" presStyleLbl="node1" presStyleIdx="1" presStyleCnt="3"/>
      <dgm:spPr/>
    </dgm:pt>
    <dgm:pt modelId="{A9E413AD-5E03-D842-835C-3A8FDBD4EF62}" type="pres">
      <dgm:prSet presAssocID="{C27F6C86-8BB0-3640-A83E-4F80A4AC2977}" presName="c2text" presStyleLbl="node1" presStyleIdx="1" presStyleCnt="3">
        <dgm:presLayoutVars>
          <dgm:bulletEnabled val="1"/>
        </dgm:presLayoutVars>
      </dgm:prSet>
      <dgm:spPr/>
    </dgm:pt>
    <dgm:pt modelId="{7D121290-0133-CC47-AEBE-B62C1AE84779}" type="pres">
      <dgm:prSet presAssocID="{C27F6C86-8BB0-3640-A83E-4F80A4AC2977}" presName="comp3" presStyleCnt="0"/>
      <dgm:spPr/>
    </dgm:pt>
    <dgm:pt modelId="{8A4101C3-218E-1D48-8706-6954F9C51DCE}" type="pres">
      <dgm:prSet presAssocID="{C27F6C86-8BB0-3640-A83E-4F80A4AC2977}" presName="circle3" presStyleLbl="node1" presStyleIdx="2" presStyleCnt="3"/>
      <dgm:spPr/>
    </dgm:pt>
    <dgm:pt modelId="{39D09AC8-5C24-1D40-BF1A-559AD37E1B91}" type="pres">
      <dgm:prSet presAssocID="{C27F6C86-8BB0-3640-A83E-4F80A4AC2977}" presName="c3text" presStyleLbl="node1" presStyleIdx="2" presStyleCnt="3">
        <dgm:presLayoutVars>
          <dgm:bulletEnabled val="1"/>
        </dgm:presLayoutVars>
      </dgm:prSet>
      <dgm:spPr/>
    </dgm:pt>
  </dgm:ptLst>
  <dgm:cxnLst>
    <dgm:cxn modelId="{C958BA09-30D2-FB4F-BCC3-B9DA407318E8}" type="presOf" srcId="{260AA90A-574C-B047-8530-13E2849C898E}" destId="{39D09AC8-5C24-1D40-BF1A-559AD37E1B91}" srcOrd="1" destOrd="0" presId="urn:microsoft.com/office/officeart/2005/8/layout/venn2"/>
    <dgm:cxn modelId="{499D2325-3472-9942-A5C2-20F5D3DACCEB}" type="presOf" srcId="{965DC52A-146F-FD43-B6CA-7E669CF7A4C8}" destId="{52B77375-9795-334B-B297-B19F369DFD78}" srcOrd="0" destOrd="0" presId="urn:microsoft.com/office/officeart/2005/8/layout/venn2"/>
    <dgm:cxn modelId="{A2941F46-8EB0-CC45-8B7E-41CAE3386B77}" type="presOf" srcId="{965DC52A-146F-FD43-B6CA-7E669CF7A4C8}" destId="{A9E413AD-5E03-D842-835C-3A8FDBD4EF62}" srcOrd="1" destOrd="0" presId="urn:microsoft.com/office/officeart/2005/8/layout/venn2"/>
    <dgm:cxn modelId="{2355994D-36F8-4C40-BF17-C578BF147328}" srcId="{C27F6C86-8BB0-3640-A83E-4F80A4AC2977}" destId="{965DC52A-146F-FD43-B6CA-7E669CF7A4C8}" srcOrd="1" destOrd="0" parTransId="{E6B99634-6ECE-2F4E-8D92-8C233F933F6C}" sibTransId="{41ED3E60-627B-374D-8CB7-59E1C3EBAB4C}"/>
    <dgm:cxn modelId="{1FA4AD57-1A6F-484E-9BD8-FFC504944B7F}" type="presOf" srcId="{C27F6C86-8BB0-3640-A83E-4F80A4AC2977}" destId="{293B099B-75DE-B842-A29A-91A87271813A}" srcOrd="0" destOrd="0" presId="urn:microsoft.com/office/officeart/2005/8/layout/venn2"/>
    <dgm:cxn modelId="{DFB5B963-58B7-D24C-8D73-752279DADC38}" srcId="{C27F6C86-8BB0-3640-A83E-4F80A4AC2977}" destId="{A8739B16-B595-4548-9B93-360E64B61DED}" srcOrd="0" destOrd="0" parTransId="{B860C762-A80D-2846-A0B5-91C073C3ADA7}" sibTransId="{B8F41923-4692-934F-95B9-57FF175234F6}"/>
    <dgm:cxn modelId="{65CC9E90-53CD-F841-8AFE-AAC0AA4B062B}" type="presOf" srcId="{A8739B16-B595-4548-9B93-360E64B61DED}" destId="{E48EF3C7-BB39-DD4B-9822-51CA0D7FDFA4}" srcOrd="1" destOrd="0" presId="urn:microsoft.com/office/officeart/2005/8/layout/venn2"/>
    <dgm:cxn modelId="{1E869695-032D-6B4B-9D78-F06B29399506}" type="presOf" srcId="{A8739B16-B595-4548-9B93-360E64B61DED}" destId="{A9985038-066C-8B48-9C1D-731C6F921D1B}" srcOrd="0" destOrd="0" presId="urn:microsoft.com/office/officeart/2005/8/layout/venn2"/>
    <dgm:cxn modelId="{16D6599C-6C60-4945-9CBD-5FF99965D673}" type="presOf" srcId="{260AA90A-574C-B047-8530-13E2849C898E}" destId="{8A4101C3-218E-1D48-8706-6954F9C51DCE}" srcOrd="0" destOrd="0" presId="urn:microsoft.com/office/officeart/2005/8/layout/venn2"/>
    <dgm:cxn modelId="{94ABE5DE-1E2F-794F-A9F8-07FCD6A100CB}" srcId="{C27F6C86-8BB0-3640-A83E-4F80A4AC2977}" destId="{260AA90A-574C-B047-8530-13E2849C898E}" srcOrd="2" destOrd="0" parTransId="{4E43C76E-C9D5-E947-B88F-50D240552664}" sibTransId="{E88FA17B-6D8E-4140-83BD-045AF4F62556}"/>
    <dgm:cxn modelId="{2137821E-D575-1B4E-8D3B-F3CF39AEF4ED}" type="presParOf" srcId="{293B099B-75DE-B842-A29A-91A87271813A}" destId="{F9787508-B6D2-CC4C-B14A-7886EBFC14CC}" srcOrd="0" destOrd="0" presId="urn:microsoft.com/office/officeart/2005/8/layout/venn2"/>
    <dgm:cxn modelId="{590909E7-C702-874F-98D4-CA386342915E}" type="presParOf" srcId="{F9787508-B6D2-CC4C-B14A-7886EBFC14CC}" destId="{A9985038-066C-8B48-9C1D-731C6F921D1B}" srcOrd="0" destOrd="0" presId="urn:microsoft.com/office/officeart/2005/8/layout/venn2"/>
    <dgm:cxn modelId="{7280673E-81FD-194D-9A8D-4232B12352C8}" type="presParOf" srcId="{F9787508-B6D2-CC4C-B14A-7886EBFC14CC}" destId="{E48EF3C7-BB39-DD4B-9822-51CA0D7FDFA4}" srcOrd="1" destOrd="0" presId="urn:microsoft.com/office/officeart/2005/8/layout/venn2"/>
    <dgm:cxn modelId="{3114FF21-F1DA-7441-9DF6-33DC8648F462}" type="presParOf" srcId="{293B099B-75DE-B842-A29A-91A87271813A}" destId="{56560C45-C162-1B43-B75E-25C4165637CC}" srcOrd="1" destOrd="0" presId="urn:microsoft.com/office/officeart/2005/8/layout/venn2"/>
    <dgm:cxn modelId="{6D1F4DC1-073D-D547-BA5B-12CCD43B5D5E}" type="presParOf" srcId="{56560C45-C162-1B43-B75E-25C4165637CC}" destId="{52B77375-9795-334B-B297-B19F369DFD78}" srcOrd="0" destOrd="0" presId="urn:microsoft.com/office/officeart/2005/8/layout/venn2"/>
    <dgm:cxn modelId="{E42524EA-F365-E341-A3FF-E6340C7D941A}" type="presParOf" srcId="{56560C45-C162-1B43-B75E-25C4165637CC}" destId="{A9E413AD-5E03-D842-835C-3A8FDBD4EF62}" srcOrd="1" destOrd="0" presId="urn:microsoft.com/office/officeart/2005/8/layout/venn2"/>
    <dgm:cxn modelId="{C268353E-D6BD-C547-B092-077F95F3BF08}" type="presParOf" srcId="{293B099B-75DE-B842-A29A-91A87271813A}" destId="{7D121290-0133-CC47-AEBE-B62C1AE84779}" srcOrd="2" destOrd="0" presId="urn:microsoft.com/office/officeart/2005/8/layout/venn2"/>
    <dgm:cxn modelId="{DBFDA74E-D72C-1F4F-AB8E-DE98390FEB59}" type="presParOf" srcId="{7D121290-0133-CC47-AEBE-B62C1AE84779}" destId="{8A4101C3-218E-1D48-8706-6954F9C51DCE}" srcOrd="0" destOrd="0" presId="urn:microsoft.com/office/officeart/2005/8/layout/venn2"/>
    <dgm:cxn modelId="{EDA2DCAF-7768-4342-9D3E-8011297355B0}" type="presParOf" srcId="{7D121290-0133-CC47-AEBE-B62C1AE84779}" destId="{39D09AC8-5C24-1D40-BF1A-559AD37E1B91}"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985038-066C-8B48-9C1D-731C6F921D1B}">
      <dsp:nvSpPr>
        <dsp:cNvPr id="0" name=""/>
        <dsp:cNvSpPr/>
      </dsp:nvSpPr>
      <dsp:spPr>
        <a:xfrm>
          <a:off x="861688" y="0"/>
          <a:ext cx="3446754" cy="3446754"/>
        </a:xfrm>
        <a:prstGeom prst="ellipse">
          <a:avLst/>
        </a:prstGeom>
        <a:solidFill>
          <a:schemeClr val="accent5">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a:t>Co-developers, Partners, Stakeholders</a:t>
          </a:r>
          <a:endParaRPr lang="en-US" sz="1200" kern="1200" dirty="0"/>
        </a:p>
      </dsp:txBody>
      <dsp:txXfrm>
        <a:off x="1982745" y="172337"/>
        <a:ext cx="1204640" cy="517013"/>
      </dsp:txXfrm>
    </dsp:sp>
    <dsp:sp modelId="{52B77375-9795-334B-B297-B19F369DFD78}">
      <dsp:nvSpPr>
        <dsp:cNvPr id="0" name=""/>
        <dsp:cNvSpPr/>
      </dsp:nvSpPr>
      <dsp:spPr>
        <a:xfrm>
          <a:off x="1292532" y="861688"/>
          <a:ext cx="2585065" cy="2585065"/>
        </a:xfrm>
        <a:prstGeom prst="ellipse">
          <a:avLst/>
        </a:prstGeom>
        <a:solidFill>
          <a:schemeClr val="accent5">
            <a:shade val="80000"/>
            <a:hueOff val="135632"/>
            <a:satOff val="2588"/>
            <a:lumOff val="114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SERVIR Hubs</a:t>
          </a:r>
        </a:p>
      </dsp:txBody>
      <dsp:txXfrm>
        <a:off x="1982745" y="1023255"/>
        <a:ext cx="1204640" cy="484699"/>
      </dsp:txXfrm>
    </dsp:sp>
    <dsp:sp modelId="{8A4101C3-218E-1D48-8706-6954F9C51DCE}">
      <dsp:nvSpPr>
        <dsp:cNvPr id="0" name=""/>
        <dsp:cNvSpPr/>
      </dsp:nvSpPr>
      <dsp:spPr>
        <a:xfrm>
          <a:off x="1723376" y="1723377"/>
          <a:ext cx="1723377" cy="1723377"/>
        </a:xfrm>
        <a:prstGeom prst="ellipse">
          <a:avLst/>
        </a:prstGeom>
        <a:solidFill>
          <a:schemeClr val="accent5">
            <a:shade val="80000"/>
            <a:hueOff val="271263"/>
            <a:satOff val="5175"/>
            <a:lumOff val="228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Science Coordination Office</a:t>
          </a:r>
        </a:p>
      </dsp:txBody>
      <dsp:txXfrm>
        <a:off x="1975759" y="2154221"/>
        <a:ext cx="1218611" cy="861688"/>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5695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79F61-43A0-B942-8665-A9F3CFFE40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81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72216">
              <a:spcBef>
                <a:spcPct val="0"/>
              </a:spcBef>
            </a:pPr>
            <a:r>
              <a:rPr lang="en-US" altLang="en-US" dirty="0">
                <a:latin typeface="Arial" charset="0"/>
              </a:rPr>
              <a:t>Nancy</a:t>
            </a:r>
          </a:p>
          <a:p>
            <a:pPr defTabSz="972216">
              <a:spcBef>
                <a:spcPct val="0"/>
              </a:spcBef>
            </a:pPr>
            <a:endParaRPr lang="en-US" altLang="en-US" dirty="0">
              <a:latin typeface="Arial" charset="0"/>
            </a:endParaRP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We wanted to remind you what and who is SERVIR.</a:t>
            </a:r>
          </a:p>
          <a:p>
            <a:pPr lvl="0"/>
            <a:r>
              <a:rPr lang="en-US" sz="1200" b="1" kern="1200" dirty="0">
                <a:solidFill>
                  <a:schemeClr val="tx1"/>
                </a:solidFill>
                <a:effectLst/>
                <a:latin typeface="+mn-lt"/>
                <a:ea typeface="+mn-ea"/>
                <a:cs typeface="+mn-cs"/>
              </a:rPr>
              <a:t>SERVIR is a jointly funded program between NASA and USAID that brings together our complementary strengths – </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NASA’s unique vantage point of more than 20 satellites with free and open data and applied research for societal benefit</a:t>
            </a:r>
          </a:p>
          <a:p>
            <a:pPr lvl="1"/>
            <a:r>
              <a:rPr lang="en-US" sz="1200" kern="1200" dirty="0">
                <a:solidFill>
                  <a:schemeClr val="tx1"/>
                </a:solidFill>
                <a:effectLst/>
                <a:latin typeface="+mn-lt"/>
                <a:ea typeface="+mn-ea"/>
                <a:cs typeface="+mn-cs"/>
              </a:rPr>
              <a:t>USAID’s unique vantage point from the ground – the village – with focus on international development, poverty reduction, and resilience</a:t>
            </a:r>
          </a:p>
          <a:p>
            <a:pPr lvl="0"/>
            <a:r>
              <a:rPr lang="en-US" sz="1200" kern="1200" dirty="0">
                <a:solidFill>
                  <a:schemeClr val="tx1"/>
                </a:solidFill>
                <a:effectLst/>
                <a:latin typeface="+mn-lt"/>
                <a:ea typeface="+mn-ea"/>
                <a:cs typeface="+mn-cs"/>
              </a:rPr>
              <a:t>SERVIR works with regional technical institutions around the world  - ADPC, RCMRD, ICIMOD, and CILSS and hub partners - to get information into the hands of decision-makers to improve development outcomes on important issues like food security and disaster resilience. </a:t>
            </a:r>
          </a:p>
          <a:p>
            <a:pPr lvl="0"/>
            <a:r>
              <a:rPr lang="en-US" sz="1200" kern="1200" dirty="0">
                <a:solidFill>
                  <a:schemeClr val="tx1"/>
                </a:solidFill>
                <a:effectLst/>
                <a:latin typeface="+mn-lt"/>
                <a:ea typeface="+mn-ea"/>
                <a:cs typeface="+mn-cs"/>
              </a:rPr>
              <a:t>Private sector partners enable the computational power and high resolution imagery needed for some applications.</a:t>
            </a:r>
          </a:p>
          <a:p>
            <a:pPr lvl="0"/>
            <a:r>
              <a:rPr lang="en-US" sz="1200" b="1" kern="1200" dirty="0">
                <a:solidFill>
                  <a:schemeClr val="tx1"/>
                </a:solidFill>
                <a:effectLst/>
                <a:latin typeface="+mn-lt"/>
                <a:ea typeface="+mn-ea"/>
                <a:cs typeface="+mn-cs"/>
              </a:rPr>
              <a:t>NASA brings the science</a:t>
            </a:r>
            <a:r>
              <a:rPr lang="en-US" sz="1200" kern="1200" dirty="0">
                <a:solidFill>
                  <a:schemeClr val="tx1"/>
                </a:solidFill>
                <a:effectLst/>
                <a:latin typeface="+mn-lt"/>
                <a:ea typeface="+mn-ea"/>
                <a:cs typeface="+mn-cs"/>
              </a:rPr>
              <a:t>. With 19 research collaborator teams located in 14 states across the US, NASA is focused on ways to leverage US science to replicate successes and innovate around the world, hand in hand with developing country organizations and scientists to leave behind increased technical capacity.</a:t>
            </a:r>
          </a:p>
          <a:p>
            <a:pPr lvl="0"/>
            <a:r>
              <a:rPr lang="en-US" sz="1200" b="1" kern="1200" dirty="0">
                <a:solidFill>
                  <a:schemeClr val="tx1"/>
                </a:solidFill>
                <a:effectLst/>
                <a:latin typeface="+mn-lt"/>
                <a:ea typeface="+mn-ea"/>
                <a:cs typeface="+mn-cs"/>
              </a:rPr>
              <a:t>USAID brings the users</a:t>
            </a:r>
            <a:r>
              <a:rPr lang="en-US" sz="1200" kern="1200" dirty="0">
                <a:solidFill>
                  <a:schemeClr val="tx1"/>
                </a:solidFill>
                <a:effectLst/>
                <a:latin typeface="+mn-lt"/>
                <a:ea typeface="+mn-ea"/>
                <a:cs typeface="+mn-cs"/>
              </a:rPr>
              <a:t>. USAID’s development expertise and field presence in 100 countries provides the connections and local partnerships with stakeholders.</a:t>
            </a:r>
          </a:p>
          <a:p>
            <a:endParaRPr lang="en-US" dirty="0"/>
          </a:p>
        </p:txBody>
      </p:sp>
      <p:sp>
        <p:nvSpPr>
          <p:cNvPr id="4" name="Slide Number Placeholder 3"/>
          <p:cNvSpPr>
            <a:spLocks noGrp="1"/>
          </p:cNvSpPr>
          <p:nvPr>
            <p:ph type="sldNum" sz="quarter" idx="10"/>
          </p:nvPr>
        </p:nvSpPr>
        <p:spPr/>
        <p:txBody>
          <a:bodyPr/>
          <a:lstStyle/>
          <a:p>
            <a:fld id="{A5879F61-43A0-B942-8665-A9F3CFFE4086}" type="slidenum">
              <a:rPr lang="en-US" smtClean="0"/>
              <a:t>3</a:t>
            </a:fld>
            <a:endParaRPr lang="en-US"/>
          </a:p>
        </p:txBody>
      </p:sp>
    </p:spTree>
    <p:extLst>
      <p:ext uri="{BB962C8B-B14F-4D97-AF65-F5344CB8AC3E}">
        <p14:creationId xmlns:p14="http://schemas.microsoft.com/office/powerpoint/2010/main" val="3473441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SERVIR Hubs have good understanding of capacities, gaps, and needs. They co-design geospatial services to address those needs.</a:t>
            </a:r>
          </a:p>
          <a:p>
            <a:r>
              <a:rPr lang="en-US" dirty="0"/>
              <a:t>Science Coordination Office provides direct science support to Hubs. Also leads Applied Sciences Team (3 </a:t>
            </a:r>
            <a:r>
              <a:rPr lang="en-US" dirty="0" err="1"/>
              <a:t>yr</a:t>
            </a:r>
            <a:r>
              <a:rPr lang="en-US" dirty="0"/>
              <a:t>) and connects Subject Matter Experts (short term) to bring most innovative and appropriate science to bear for development challenges.</a:t>
            </a:r>
          </a:p>
          <a:p>
            <a:r>
              <a:rPr lang="en-US" dirty="0"/>
              <a:t>In the early days of SERVIR (2005 to ~2014), SAR was almost completely inaccessible, and a dead-end for designing sustainable geospatial solutions.</a:t>
            </a:r>
          </a:p>
          <a:p>
            <a:r>
              <a:rPr lang="en-US" dirty="0"/>
              <a:t>In the past few years, though, SAR has been great area for growth.</a:t>
            </a:r>
          </a:p>
        </p:txBody>
      </p:sp>
    </p:spTree>
    <p:extLst>
      <p:ext uri="{BB962C8B-B14F-4D97-AF65-F5344CB8AC3E}">
        <p14:creationId xmlns:p14="http://schemas.microsoft.com/office/powerpoint/2010/main" val="3087332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331985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spTree>
      <p:nvGrpSpPr>
        <p:cNvPr id="1" name="Shape 60"/>
        <p:cNvGrpSpPr/>
        <p:nvPr/>
      </p:nvGrpSpPr>
      <p:grpSpPr>
        <a:xfrm>
          <a:off x="0" y="0"/>
          <a:ext cx="0" cy="0"/>
          <a:chOff x="0" y="0"/>
          <a:chExt cx="0" cy="0"/>
        </a:xfrm>
      </p:grpSpPr>
      <p:pic>
        <p:nvPicPr>
          <p:cNvPr id="61" name="Google Shape;61;p1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2" name="Google Shape;62;p15"/>
          <p:cNvSpPr txBox="1">
            <a:spLocks noGrp="1"/>
          </p:cNvSpPr>
          <p:nvPr>
            <p:ph type="title"/>
          </p:nvPr>
        </p:nvSpPr>
        <p:spPr>
          <a:xfrm>
            <a:off x="457200" y="3714750"/>
            <a:ext cx="5160600" cy="733800"/>
          </a:xfrm>
          <a:prstGeom prst="rect">
            <a:avLst/>
          </a:prstGeom>
          <a:noFill/>
          <a:ln>
            <a:noFill/>
          </a:ln>
        </p:spPr>
        <p:txBody>
          <a:bodyPr spcFirstLastPara="1" wrap="square" lIns="68575" tIns="34275" rIns="68575" bIns="34275" anchor="t" anchorCtr="0"/>
          <a:lstStyle>
            <a:lvl1pPr marR="0" lvl="0" algn="l" rtl="0">
              <a:lnSpc>
                <a:spcPct val="90000"/>
              </a:lnSpc>
              <a:spcBef>
                <a:spcPts val="0"/>
              </a:spcBef>
              <a:spcAft>
                <a:spcPts val="0"/>
              </a:spcAft>
              <a:buClr>
                <a:schemeClr val="lt1"/>
              </a:buClr>
              <a:buSzPts val="2400"/>
              <a:buFont typeface="Arial Narrow"/>
              <a:buNone/>
              <a:defRPr sz="2400" b="1" i="0" u="none" strike="noStrike" cap="none">
                <a:solidFill>
                  <a:schemeClr val="lt1"/>
                </a:solidFill>
                <a:latin typeface="Arial Narrow"/>
                <a:ea typeface="Arial Narrow"/>
                <a:cs typeface="Arial Narrow"/>
                <a:sym typeface="Arial Narrow"/>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63" name="Google Shape;63;p15"/>
          <p:cNvSpPr/>
          <p:nvPr/>
        </p:nvSpPr>
        <p:spPr>
          <a:xfrm>
            <a:off x="0" y="1821982"/>
            <a:ext cx="2242500" cy="1470300"/>
          </a:xfrm>
          <a:prstGeom prst="rect">
            <a:avLst/>
          </a:prstGeom>
          <a:blipFill rotWithShape="1">
            <a:blip r:embed="rId3">
              <a:alphaModFix/>
            </a:blip>
            <a:stretch>
              <a:fillRect/>
            </a:stretch>
          </a:blip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b="0" i="0" u="none" strike="noStrike" cap="none">
                <a:solidFill>
                  <a:schemeClr val="lt1"/>
                </a:solidFill>
                <a:latin typeface="Calibri"/>
                <a:ea typeface="Calibri"/>
                <a:cs typeface="Calibri"/>
                <a:sym typeface="Calibri"/>
              </a:rPr>
              <a:t> </a:t>
            </a:r>
            <a:endParaRPr sz="1100"/>
          </a:p>
        </p:txBody>
      </p:sp>
      <p:sp>
        <p:nvSpPr>
          <p:cNvPr id="64" name="Google Shape;64;p15"/>
          <p:cNvSpPr/>
          <p:nvPr/>
        </p:nvSpPr>
        <p:spPr>
          <a:xfrm>
            <a:off x="2300478" y="1821982"/>
            <a:ext cx="2242500" cy="1470300"/>
          </a:xfrm>
          <a:prstGeom prst="rect">
            <a:avLst/>
          </a:prstGeom>
          <a:blipFill rotWithShape="1">
            <a:blip r:embed="rId4">
              <a:alphaModFix/>
            </a:blip>
            <a:stretch>
              <a:fillRect/>
            </a:stretch>
          </a:blip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b="0" i="0" u="none" strike="noStrike" cap="none">
                <a:solidFill>
                  <a:schemeClr val="lt1"/>
                </a:solidFill>
                <a:latin typeface="Calibri"/>
                <a:ea typeface="Calibri"/>
                <a:cs typeface="Calibri"/>
                <a:sym typeface="Calibri"/>
              </a:rPr>
              <a:t> </a:t>
            </a:r>
            <a:endParaRPr sz="1100"/>
          </a:p>
        </p:txBody>
      </p:sp>
      <p:sp>
        <p:nvSpPr>
          <p:cNvPr id="65" name="Google Shape;65;p15"/>
          <p:cNvSpPr/>
          <p:nvPr/>
        </p:nvSpPr>
        <p:spPr>
          <a:xfrm>
            <a:off x="4600956" y="1821982"/>
            <a:ext cx="2242500" cy="1470300"/>
          </a:xfrm>
          <a:prstGeom prst="rect">
            <a:avLst/>
          </a:prstGeom>
          <a:blipFill rotWithShape="1">
            <a:blip r:embed="rId5">
              <a:alphaModFix/>
            </a:blip>
            <a:stretch>
              <a:fillRect/>
            </a:stretch>
          </a:blip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b="0" i="0" u="none" strike="noStrike" cap="none">
                <a:solidFill>
                  <a:schemeClr val="lt1"/>
                </a:solidFill>
                <a:latin typeface="Calibri"/>
                <a:ea typeface="Calibri"/>
                <a:cs typeface="Calibri"/>
                <a:sym typeface="Calibri"/>
              </a:rPr>
              <a:t> </a:t>
            </a:r>
            <a:endParaRPr sz="1100"/>
          </a:p>
        </p:txBody>
      </p:sp>
      <p:sp>
        <p:nvSpPr>
          <p:cNvPr id="66" name="Google Shape;66;p15"/>
          <p:cNvSpPr/>
          <p:nvPr/>
        </p:nvSpPr>
        <p:spPr>
          <a:xfrm>
            <a:off x="6901434" y="1821982"/>
            <a:ext cx="2242500" cy="1470300"/>
          </a:xfrm>
          <a:prstGeom prst="rect">
            <a:avLst/>
          </a:prstGeom>
          <a:blipFill rotWithShape="1">
            <a:blip r:embed="rId6">
              <a:alphaModFix/>
            </a:blip>
            <a:stretch>
              <a:fillRect/>
            </a:stretch>
          </a:blip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b="0" i="0" u="none" strike="noStrike" cap="none">
                <a:solidFill>
                  <a:schemeClr val="lt1"/>
                </a:solidFill>
                <a:latin typeface="Calibri"/>
                <a:ea typeface="Calibri"/>
                <a:cs typeface="Calibri"/>
                <a:sym typeface="Calibri"/>
              </a:rPr>
              <a:t> </a:t>
            </a:r>
            <a:endParaRPr sz="1100"/>
          </a:p>
        </p:txBody>
      </p:sp>
      <p:sp>
        <p:nvSpPr>
          <p:cNvPr id="67" name="Google Shape;67;p15"/>
          <p:cNvSpPr txBox="1">
            <a:spLocks noGrp="1"/>
          </p:cNvSpPr>
          <p:nvPr>
            <p:ph type="body" idx="1"/>
          </p:nvPr>
        </p:nvSpPr>
        <p:spPr>
          <a:xfrm>
            <a:off x="5751624" y="3696462"/>
            <a:ext cx="3036000" cy="235200"/>
          </a:xfrm>
          <a:prstGeom prst="rect">
            <a:avLst/>
          </a:prstGeom>
          <a:noFill/>
          <a:ln>
            <a:noFill/>
          </a:ln>
        </p:spPr>
        <p:txBody>
          <a:bodyPr spcFirstLastPara="1" wrap="square" lIns="68575" tIns="34275" rIns="68575" bIns="34275" anchor="t" anchorCtr="0"/>
          <a:lstStyle>
            <a:lvl1pPr marL="457200" marR="0" lvl="0" indent="-228600" algn="r" rtl="0">
              <a:lnSpc>
                <a:spcPct val="90000"/>
              </a:lnSpc>
              <a:spcBef>
                <a:spcPts val="800"/>
              </a:spcBef>
              <a:spcAft>
                <a:spcPts val="0"/>
              </a:spcAft>
              <a:buClr>
                <a:srgbClr val="1F3864"/>
              </a:buClr>
              <a:buSzPts val="1400"/>
              <a:buFont typeface="Arial"/>
              <a:buNone/>
              <a:defRPr sz="1400" b="1" i="0" u="none" strike="noStrike" cap="none">
                <a:solidFill>
                  <a:srgbClr val="1F3864"/>
                </a:solidFill>
                <a:latin typeface="Arial Narrow"/>
                <a:ea typeface="Arial Narrow"/>
                <a:cs typeface="Arial Narrow"/>
                <a:sym typeface="Arial Narrow"/>
              </a:defRPr>
            </a:lvl1pPr>
            <a:lvl2pPr marL="914400" marR="0" lvl="1" indent="-342900" algn="r" rtl="0">
              <a:lnSpc>
                <a:spcPct val="90000"/>
              </a:lnSpc>
              <a:spcBef>
                <a:spcPts val="400"/>
              </a:spcBef>
              <a:spcAft>
                <a:spcPts val="0"/>
              </a:spcAft>
              <a:buClr>
                <a:srgbClr val="1F3864"/>
              </a:buClr>
              <a:buSzPts val="1800"/>
              <a:buFont typeface="Arial"/>
              <a:buChar char="•"/>
              <a:defRPr sz="1800" b="0" i="0" u="none" strike="noStrike" cap="none">
                <a:solidFill>
                  <a:srgbClr val="1F3864"/>
                </a:solidFill>
                <a:latin typeface="Arial Narrow"/>
                <a:ea typeface="Arial Narrow"/>
                <a:cs typeface="Arial Narrow"/>
                <a:sym typeface="Arial Narrow"/>
              </a:defRPr>
            </a:lvl2pPr>
            <a:lvl3pPr marL="1371600" marR="0" lvl="2" indent="-323850" algn="r" rtl="0">
              <a:lnSpc>
                <a:spcPct val="90000"/>
              </a:lnSpc>
              <a:spcBef>
                <a:spcPts val="400"/>
              </a:spcBef>
              <a:spcAft>
                <a:spcPts val="0"/>
              </a:spcAft>
              <a:buClr>
                <a:srgbClr val="1F3864"/>
              </a:buClr>
              <a:buSzPts val="1500"/>
              <a:buFont typeface="Arial"/>
              <a:buChar char="•"/>
              <a:defRPr sz="1500" b="0" i="0" u="none" strike="noStrike" cap="none">
                <a:solidFill>
                  <a:srgbClr val="1F3864"/>
                </a:solidFill>
                <a:latin typeface="Arial Narrow"/>
                <a:ea typeface="Arial Narrow"/>
                <a:cs typeface="Arial Narrow"/>
                <a:sym typeface="Arial Narrow"/>
              </a:defRPr>
            </a:lvl3pPr>
            <a:lvl4pPr marL="1828800" marR="0" lvl="3" indent="-317500" algn="r" rtl="0">
              <a:lnSpc>
                <a:spcPct val="90000"/>
              </a:lnSpc>
              <a:spcBef>
                <a:spcPts val="400"/>
              </a:spcBef>
              <a:spcAft>
                <a:spcPts val="0"/>
              </a:spcAft>
              <a:buClr>
                <a:srgbClr val="1F3864"/>
              </a:buClr>
              <a:buSzPts val="1400"/>
              <a:buFont typeface="Arial"/>
              <a:buChar char="•"/>
              <a:defRPr sz="1400" b="0" i="0" u="none" strike="noStrike" cap="none">
                <a:solidFill>
                  <a:srgbClr val="1F3864"/>
                </a:solidFill>
                <a:latin typeface="Arial Narrow"/>
                <a:ea typeface="Arial Narrow"/>
                <a:cs typeface="Arial Narrow"/>
                <a:sym typeface="Arial Narrow"/>
              </a:defRPr>
            </a:lvl4pPr>
            <a:lvl5pPr marL="2286000" marR="0" lvl="4" indent="-317500" algn="r" rtl="0">
              <a:lnSpc>
                <a:spcPct val="90000"/>
              </a:lnSpc>
              <a:spcBef>
                <a:spcPts val="400"/>
              </a:spcBef>
              <a:spcAft>
                <a:spcPts val="0"/>
              </a:spcAft>
              <a:buClr>
                <a:srgbClr val="1F3864"/>
              </a:buClr>
              <a:buSzPts val="1400"/>
              <a:buFont typeface="Arial"/>
              <a:buChar char="•"/>
              <a:defRPr sz="1400" b="0" i="0" u="none" strike="noStrike" cap="none">
                <a:solidFill>
                  <a:srgbClr val="1F3864"/>
                </a:solidFill>
                <a:latin typeface="Arial Narrow"/>
                <a:ea typeface="Arial Narrow"/>
                <a:cs typeface="Arial Narrow"/>
                <a:sym typeface="Arial Narrow"/>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8" name="Google Shape;68;p15"/>
          <p:cNvSpPr txBox="1">
            <a:spLocks noGrp="1"/>
          </p:cNvSpPr>
          <p:nvPr>
            <p:ph type="body" idx="2"/>
          </p:nvPr>
        </p:nvSpPr>
        <p:spPr>
          <a:xfrm>
            <a:off x="5733574" y="3940826"/>
            <a:ext cx="3054000" cy="759600"/>
          </a:xfrm>
          <a:prstGeom prst="rect">
            <a:avLst/>
          </a:prstGeom>
          <a:noFill/>
          <a:ln>
            <a:noFill/>
          </a:ln>
        </p:spPr>
        <p:txBody>
          <a:bodyPr spcFirstLastPara="1" wrap="square" lIns="68575" tIns="34275" rIns="68575" bIns="34275" anchor="t" anchorCtr="0"/>
          <a:lstStyle>
            <a:lvl1pPr marL="457200" marR="0" lvl="0" indent="-228600" algn="r" rtl="0">
              <a:lnSpc>
                <a:spcPct val="90000"/>
              </a:lnSpc>
              <a:spcBef>
                <a:spcPts val="300"/>
              </a:spcBef>
              <a:spcAft>
                <a:spcPts val="0"/>
              </a:spcAft>
              <a:buClr>
                <a:srgbClr val="1F3864"/>
              </a:buClr>
              <a:buSzPts val="1400"/>
              <a:buFont typeface="Arial"/>
              <a:buNone/>
              <a:defRPr sz="1400" b="0" i="0" u="none" strike="noStrike" cap="none">
                <a:solidFill>
                  <a:srgbClr val="1F3864"/>
                </a:solidFill>
                <a:latin typeface="Arial Narrow"/>
                <a:ea typeface="Arial Narrow"/>
                <a:cs typeface="Arial Narrow"/>
                <a:sym typeface="Arial Narrow"/>
              </a:defRPr>
            </a:lvl1pPr>
            <a:lvl2pPr marL="914400" marR="0" lvl="1" indent="-228600" algn="r" rtl="0">
              <a:lnSpc>
                <a:spcPct val="90000"/>
              </a:lnSpc>
              <a:spcBef>
                <a:spcPts val="400"/>
              </a:spcBef>
              <a:spcAft>
                <a:spcPts val="0"/>
              </a:spcAft>
              <a:buClr>
                <a:srgbClr val="244D60"/>
              </a:buClr>
              <a:buSzPts val="1400"/>
              <a:buFont typeface="Arial"/>
              <a:buNone/>
              <a:defRPr sz="1400" b="0" i="0" u="none" strike="noStrike" cap="none">
                <a:solidFill>
                  <a:srgbClr val="244D60"/>
                </a:solidFill>
                <a:latin typeface="Arial Narrow"/>
                <a:ea typeface="Arial Narrow"/>
                <a:cs typeface="Arial Narrow"/>
                <a:sym typeface="Arial Narrow"/>
              </a:defRPr>
            </a:lvl2pPr>
            <a:lvl3pPr marL="1371600" marR="0" lvl="2" indent="-228600" algn="r" rtl="0">
              <a:lnSpc>
                <a:spcPct val="90000"/>
              </a:lnSpc>
              <a:spcBef>
                <a:spcPts val="400"/>
              </a:spcBef>
              <a:spcAft>
                <a:spcPts val="0"/>
              </a:spcAft>
              <a:buClr>
                <a:srgbClr val="244D60"/>
              </a:buClr>
              <a:buSzPts val="1400"/>
              <a:buFont typeface="Arial"/>
              <a:buNone/>
              <a:defRPr sz="1400" b="0" i="0" u="none" strike="noStrike" cap="none">
                <a:solidFill>
                  <a:srgbClr val="244D60"/>
                </a:solidFill>
                <a:latin typeface="Arial Narrow"/>
                <a:ea typeface="Arial Narrow"/>
                <a:cs typeface="Arial Narrow"/>
                <a:sym typeface="Arial Narrow"/>
              </a:defRPr>
            </a:lvl3pPr>
            <a:lvl4pPr marL="1828800" marR="0" lvl="3" indent="-228600" algn="r" rtl="0">
              <a:lnSpc>
                <a:spcPct val="90000"/>
              </a:lnSpc>
              <a:spcBef>
                <a:spcPts val="400"/>
              </a:spcBef>
              <a:spcAft>
                <a:spcPts val="0"/>
              </a:spcAft>
              <a:buClr>
                <a:srgbClr val="244D60"/>
              </a:buClr>
              <a:buSzPts val="1400"/>
              <a:buFont typeface="Arial"/>
              <a:buNone/>
              <a:defRPr sz="1400" b="0" i="0" u="none" strike="noStrike" cap="none">
                <a:solidFill>
                  <a:srgbClr val="244D60"/>
                </a:solidFill>
                <a:latin typeface="Arial Narrow"/>
                <a:ea typeface="Arial Narrow"/>
                <a:cs typeface="Arial Narrow"/>
                <a:sym typeface="Arial Narrow"/>
              </a:defRPr>
            </a:lvl4pPr>
            <a:lvl5pPr marL="2286000" marR="0" lvl="4" indent="-228600" algn="r" rtl="0">
              <a:lnSpc>
                <a:spcPct val="90000"/>
              </a:lnSpc>
              <a:spcBef>
                <a:spcPts val="400"/>
              </a:spcBef>
              <a:spcAft>
                <a:spcPts val="0"/>
              </a:spcAft>
              <a:buClr>
                <a:srgbClr val="244D60"/>
              </a:buClr>
              <a:buSzPts val="1400"/>
              <a:buFont typeface="Arial"/>
              <a:buNone/>
              <a:defRPr sz="1400" b="0" i="0" u="none" strike="noStrike" cap="none">
                <a:solidFill>
                  <a:srgbClr val="244D60"/>
                </a:solidFill>
                <a:latin typeface="Arial Narrow"/>
                <a:ea typeface="Arial Narrow"/>
                <a:cs typeface="Arial Narrow"/>
                <a:sym typeface="Arial Narrow"/>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9" name="Google Shape;69;p15"/>
          <p:cNvSpPr txBox="1">
            <a:spLocks noGrp="1"/>
          </p:cNvSpPr>
          <p:nvPr>
            <p:ph type="body" idx="3"/>
          </p:nvPr>
        </p:nvSpPr>
        <p:spPr>
          <a:xfrm>
            <a:off x="5733574" y="4754546"/>
            <a:ext cx="3054000" cy="238200"/>
          </a:xfrm>
          <a:prstGeom prst="rect">
            <a:avLst/>
          </a:prstGeom>
          <a:noFill/>
          <a:ln>
            <a:noFill/>
          </a:ln>
        </p:spPr>
        <p:txBody>
          <a:bodyPr spcFirstLastPara="1" wrap="square" lIns="68575" tIns="34275" rIns="68575" bIns="34275" anchor="t" anchorCtr="0"/>
          <a:lstStyle>
            <a:lvl1pPr marL="457200" marR="0" lvl="0" indent="-228600" algn="r" rtl="0">
              <a:lnSpc>
                <a:spcPct val="90000"/>
              </a:lnSpc>
              <a:spcBef>
                <a:spcPts val="300"/>
              </a:spcBef>
              <a:spcAft>
                <a:spcPts val="0"/>
              </a:spcAft>
              <a:buClr>
                <a:srgbClr val="1F3864"/>
              </a:buClr>
              <a:buSzPts val="1100"/>
              <a:buFont typeface="Arial"/>
              <a:buNone/>
              <a:defRPr sz="1100" b="0" i="0" u="none" strike="noStrike" cap="none">
                <a:solidFill>
                  <a:srgbClr val="1F3864"/>
                </a:solidFill>
                <a:latin typeface="Arial Narrow"/>
                <a:ea typeface="Arial Narrow"/>
                <a:cs typeface="Arial Narrow"/>
                <a:sym typeface="Arial Narrow"/>
              </a:defRPr>
            </a:lvl1pPr>
            <a:lvl2pPr marL="914400" marR="0" lvl="1" indent="-228600" algn="r" rtl="0">
              <a:lnSpc>
                <a:spcPct val="90000"/>
              </a:lnSpc>
              <a:spcBef>
                <a:spcPts val="400"/>
              </a:spcBef>
              <a:spcAft>
                <a:spcPts val="0"/>
              </a:spcAft>
              <a:buClr>
                <a:srgbClr val="244D60"/>
              </a:buClr>
              <a:buSzPts val="1400"/>
              <a:buFont typeface="Arial"/>
              <a:buNone/>
              <a:defRPr sz="1400" b="0" i="0" u="none" strike="noStrike" cap="none">
                <a:solidFill>
                  <a:srgbClr val="244D60"/>
                </a:solidFill>
                <a:latin typeface="Arial Narrow"/>
                <a:ea typeface="Arial Narrow"/>
                <a:cs typeface="Arial Narrow"/>
                <a:sym typeface="Arial Narrow"/>
              </a:defRPr>
            </a:lvl2pPr>
            <a:lvl3pPr marL="1371600" marR="0" lvl="2" indent="-228600" algn="r" rtl="0">
              <a:lnSpc>
                <a:spcPct val="90000"/>
              </a:lnSpc>
              <a:spcBef>
                <a:spcPts val="400"/>
              </a:spcBef>
              <a:spcAft>
                <a:spcPts val="0"/>
              </a:spcAft>
              <a:buClr>
                <a:srgbClr val="244D60"/>
              </a:buClr>
              <a:buSzPts val="1400"/>
              <a:buFont typeface="Arial"/>
              <a:buNone/>
              <a:defRPr sz="1400" b="0" i="0" u="none" strike="noStrike" cap="none">
                <a:solidFill>
                  <a:srgbClr val="244D60"/>
                </a:solidFill>
                <a:latin typeface="Arial Narrow"/>
                <a:ea typeface="Arial Narrow"/>
                <a:cs typeface="Arial Narrow"/>
                <a:sym typeface="Arial Narrow"/>
              </a:defRPr>
            </a:lvl3pPr>
            <a:lvl4pPr marL="1828800" marR="0" lvl="3" indent="-228600" algn="r" rtl="0">
              <a:lnSpc>
                <a:spcPct val="90000"/>
              </a:lnSpc>
              <a:spcBef>
                <a:spcPts val="400"/>
              </a:spcBef>
              <a:spcAft>
                <a:spcPts val="0"/>
              </a:spcAft>
              <a:buClr>
                <a:srgbClr val="244D60"/>
              </a:buClr>
              <a:buSzPts val="1400"/>
              <a:buFont typeface="Arial"/>
              <a:buNone/>
              <a:defRPr sz="1400" b="0" i="0" u="none" strike="noStrike" cap="none">
                <a:solidFill>
                  <a:srgbClr val="244D60"/>
                </a:solidFill>
                <a:latin typeface="Arial Narrow"/>
                <a:ea typeface="Arial Narrow"/>
                <a:cs typeface="Arial Narrow"/>
                <a:sym typeface="Arial Narrow"/>
              </a:defRPr>
            </a:lvl4pPr>
            <a:lvl5pPr marL="2286000" marR="0" lvl="4" indent="-228600" algn="r" rtl="0">
              <a:lnSpc>
                <a:spcPct val="90000"/>
              </a:lnSpc>
              <a:spcBef>
                <a:spcPts val="400"/>
              </a:spcBef>
              <a:spcAft>
                <a:spcPts val="0"/>
              </a:spcAft>
              <a:buClr>
                <a:srgbClr val="244D60"/>
              </a:buClr>
              <a:buSzPts val="1400"/>
              <a:buFont typeface="Arial"/>
              <a:buNone/>
              <a:defRPr sz="1400" b="0" i="0" u="none" strike="noStrike" cap="none">
                <a:solidFill>
                  <a:srgbClr val="244D60"/>
                </a:solidFill>
                <a:latin typeface="Arial Narrow"/>
                <a:ea typeface="Arial Narrow"/>
                <a:cs typeface="Arial Narrow"/>
                <a:sym typeface="Arial Narrow"/>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340">
          <p15:clr>
            <a:srgbClr val="FBAE40"/>
          </p15:clr>
        </p15:guide>
        <p15:guide id="2" pos="2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p25"/>
          <p:cNvSpPr txBox="1">
            <a:spLocks noGrp="1"/>
          </p:cNvSpPr>
          <p:nvPr>
            <p:ph type="sldNum" idx="12"/>
          </p:nvPr>
        </p:nvSpPr>
        <p:spPr>
          <a:xfrm>
            <a:off x="6800850" y="4767263"/>
            <a:ext cx="2057400" cy="2739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None/>
              <a:defRPr sz="900">
                <a:solidFill>
                  <a:srgbClr val="39699C"/>
                </a:solidFill>
                <a:latin typeface="Calibri"/>
                <a:ea typeface="Calibri"/>
                <a:cs typeface="Calibri"/>
                <a:sym typeface="Calibri"/>
              </a:defRPr>
            </a:lvl1pPr>
            <a:lvl2pPr marL="0" marR="0" lvl="1" indent="0" algn="r" rtl="0">
              <a:spcBef>
                <a:spcPts val="0"/>
              </a:spcBef>
              <a:buNone/>
              <a:defRPr sz="900">
                <a:solidFill>
                  <a:srgbClr val="39699C"/>
                </a:solidFill>
                <a:latin typeface="Calibri"/>
                <a:ea typeface="Calibri"/>
                <a:cs typeface="Calibri"/>
                <a:sym typeface="Calibri"/>
              </a:defRPr>
            </a:lvl2pPr>
            <a:lvl3pPr marL="0" marR="0" lvl="2" indent="0" algn="r" rtl="0">
              <a:spcBef>
                <a:spcPts val="0"/>
              </a:spcBef>
              <a:buNone/>
              <a:defRPr sz="900">
                <a:solidFill>
                  <a:srgbClr val="39699C"/>
                </a:solidFill>
                <a:latin typeface="Calibri"/>
                <a:ea typeface="Calibri"/>
                <a:cs typeface="Calibri"/>
                <a:sym typeface="Calibri"/>
              </a:defRPr>
            </a:lvl3pPr>
            <a:lvl4pPr marL="0" marR="0" lvl="3" indent="0" algn="r" rtl="0">
              <a:spcBef>
                <a:spcPts val="0"/>
              </a:spcBef>
              <a:buNone/>
              <a:defRPr sz="900">
                <a:solidFill>
                  <a:srgbClr val="39699C"/>
                </a:solidFill>
                <a:latin typeface="Calibri"/>
                <a:ea typeface="Calibri"/>
                <a:cs typeface="Calibri"/>
                <a:sym typeface="Calibri"/>
              </a:defRPr>
            </a:lvl4pPr>
            <a:lvl5pPr marL="0" marR="0" lvl="4" indent="0" algn="r" rtl="0">
              <a:spcBef>
                <a:spcPts val="0"/>
              </a:spcBef>
              <a:buNone/>
              <a:defRPr sz="900">
                <a:solidFill>
                  <a:srgbClr val="39699C"/>
                </a:solidFill>
                <a:latin typeface="Calibri"/>
                <a:ea typeface="Calibri"/>
                <a:cs typeface="Calibri"/>
                <a:sym typeface="Calibri"/>
              </a:defRPr>
            </a:lvl5pPr>
            <a:lvl6pPr marL="0" marR="0" lvl="5" indent="0" algn="r" rtl="0">
              <a:spcBef>
                <a:spcPts val="0"/>
              </a:spcBef>
              <a:buNone/>
              <a:defRPr sz="900">
                <a:solidFill>
                  <a:srgbClr val="39699C"/>
                </a:solidFill>
                <a:latin typeface="Calibri"/>
                <a:ea typeface="Calibri"/>
                <a:cs typeface="Calibri"/>
                <a:sym typeface="Calibri"/>
              </a:defRPr>
            </a:lvl6pPr>
            <a:lvl7pPr marL="0" marR="0" lvl="6" indent="0" algn="r" rtl="0">
              <a:spcBef>
                <a:spcPts val="0"/>
              </a:spcBef>
              <a:buNone/>
              <a:defRPr sz="900">
                <a:solidFill>
                  <a:srgbClr val="39699C"/>
                </a:solidFill>
                <a:latin typeface="Calibri"/>
                <a:ea typeface="Calibri"/>
                <a:cs typeface="Calibri"/>
                <a:sym typeface="Calibri"/>
              </a:defRPr>
            </a:lvl7pPr>
            <a:lvl8pPr marL="0" marR="0" lvl="7" indent="0" algn="r" rtl="0">
              <a:spcBef>
                <a:spcPts val="0"/>
              </a:spcBef>
              <a:buNone/>
              <a:defRPr sz="900">
                <a:solidFill>
                  <a:srgbClr val="39699C"/>
                </a:solidFill>
                <a:latin typeface="Calibri"/>
                <a:ea typeface="Calibri"/>
                <a:cs typeface="Calibri"/>
                <a:sym typeface="Calibri"/>
              </a:defRPr>
            </a:lvl8pPr>
            <a:lvl9pPr marL="0" marR="0" lvl="8" indent="0" algn="r" rtl="0">
              <a:spcBef>
                <a:spcPts val="0"/>
              </a:spcBef>
              <a:buNone/>
              <a:defRPr sz="900">
                <a:solidFill>
                  <a:srgbClr val="39699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1"/>
        <p:cNvGrpSpPr/>
        <p:nvPr/>
      </p:nvGrpSpPr>
      <p:grpSpPr>
        <a:xfrm>
          <a:off x="0" y="0"/>
          <a:ext cx="0" cy="0"/>
          <a:chOff x="0" y="0"/>
          <a:chExt cx="0" cy="0"/>
        </a:xfrm>
      </p:grpSpPr>
      <p:sp>
        <p:nvSpPr>
          <p:cNvPr id="112" name="Google Shape;112;p26"/>
          <p:cNvSpPr txBox="1">
            <a:spLocks noGrp="1"/>
          </p:cNvSpPr>
          <p:nvPr>
            <p:ph type="title"/>
          </p:nvPr>
        </p:nvSpPr>
        <p:spPr>
          <a:xfrm>
            <a:off x="457200" y="205978"/>
            <a:ext cx="8229600" cy="8574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rgbClr val="1F3864"/>
              </a:buClr>
              <a:buSzPts val="3000"/>
              <a:buFont typeface="Arial Narrow"/>
              <a:buNone/>
              <a:defRPr sz="3000" b="1" i="0" u="none" strike="noStrike" cap="none">
                <a:solidFill>
                  <a:srgbClr val="1F3864"/>
                </a:solidFill>
                <a:latin typeface="Arial Narrow"/>
                <a:ea typeface="Arial Narrow"/>
                <a:cs typeface="Arial Narrow"/>
                <a:sym typeface="Arial Narrow"/>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13" name="Google Shape;113;p26"/>
          <p:cNvSpPr txBox="1">
            <a:spLocks noGrp="1"/>
          </p:cNvSpPr>
          <p:nvPr>
            <p:ph type="body" idx="1"/>
          </p:nvPr>
        </p:nvSpPr>
        <p:spPr>
          <a:xfrm>
            <a:off x="457200" y="1151335"/>
            <a:ext cx="4040100" cy="480000"/>
          </a:xfrm>
          <a:prstGeom prst="rect">
            <a:avLst/>
          </a:prstGeom>
          <a:noFill/>
          <a:ln>
            <a:noFill/>
          </a:ln>
        </p:spPr>
        <p:txBody>
          <a:bodyPr spcFirstLastPara="1" wrap="square" lIns="68575" tIns="34275" rIns="68575" bIns="34275" anchor="b" anchorCtr="0"/>
          <a:lstStyle>
            <a:lvl1pPr marL="457200" marR="0" lvl="0" indent="-228600" algn="l" rtl="0">
              <a:lnSpc>
                <a:spcPct val="90000"/>
              </a:lnSpc>
              <a:spcBef>
                <a:spcPts val="800"/>
              </a:spcBef>
              <a:spcAft>
                <a:spcPts val="0"/>
              </a:spcAft>
              <a:buClr>
                <a:srgbClr val="1F3864"/>
              </a:buClr>
              <a:buSzPts val="1800"/>
              <a:buFont typeface="Arial"/>
              <a:buNone/>
              <a:defRPr sz="1800" b="1" i="0" u="none" strike="noStrike" cap="none">
                <a:solidFill>
                  <a:srgbClr val="1F3864"/>
                </a:solidFill>
                <a:latin typeface="Arial Narrow"/>
                <a:ea typeface="Arial Narrow"/>
                <a:cs typeface="Arial Narrow"/>
                <a:sym typeface="Arial Narrow"/>
              </a:defRPr>
            </a:lvl1pPr>
            <a:lvl2pPr marL="914400" marR="0" lvl="1" indent="-228600" algn="l" rtl="0">
              <a:lnSpc>
                <a:spcPct val="90000"/>
              </a:lnSpc>
              <a:spcBef>
                <a:spcPts val="400"/>
              </a:spcBef>
              <a:spcAft>
                <a:spcPts val="0"/>
              </a:spcAft>
              <a:buClr>
                <a:srgbClr val="1F3864"/>
              </a:buClr>
              <a:buSzPts val="1500"/>
              <a:buFont typeface="Arial"/>
              <a:buNone/>
              <a:defRPr sz="1500" b="1" i="0" u="none" strike="noStrike" cap="none">
                <a:solidFill>
                  <a:srgbClr val="1F3864"/>
                </a:solidFill>
                <a:latin typeface="Arial Narrow"/>
                <a:ea typeface="Arial Narrow"/>
                <a:cs typeface="Arial Narrow"/>
                <a:sym typeface="Arial Narrow"/>
              </a:defRPr>
            </a:lvl2pPr>
            <a:lvl3pPr marL="1371600" marR="0" lvl="2" indent="-228600" algn="l" rtl="0">
              <a:lnSpc>
                <a:spcPct val="90000"/>
              </a:lnSpc>
              <a:spcBef>
                <a:spcPts val="400"/>
              </a:spcBef>
              <a:spcAft>
                <a:spcPts val="0"/>
              </a:spcAft>
              <a:buClr>
                <a:srgbClr val="1F3864"/>
              </a:buClr>
              <a:buSzPts val="1400"/>
              <a:buFont typeface="Arial"/>
              <a:buNone/>
              <a:defRPr sz="1400" b="1" i="0" u="none" strike="noStrike" cap="none">
                <a:solidFill>
                  <a:srgbClr val="1F3864"/>
                </a:solidFill>
                <a:latin typeface="Arial Narrow"/>
                <a:ea typeface="Arial Narrow"/>
                <a:cs typeface="Arial Narrow"/>
                <a:sym typeface="Arial Narrow"/>
              </a:defRPr>
            </a:lvl3pPr>
            <a:lvl4pPr marL="1828800" marR="0" lvl="3" indent="-228600" algn="l" rtl="0">
              <a:lnSpc>
                <a:spcPct val="90000"/>
              </a:lnSpc>
              <a:spcBef>
                <a:spcPts val="400"/>
              </a:spcBef>
              <a:spcAft>
                <a:spcPts val="0"/>
              </a:spcAft>
              <a:buClr>
                <a:srgbClr val="1F3864"/>
              </a:buClr>
              <a:buSzPts val="1200"/>
              <a:buFont typeface="Arial"/>
              <a:buNone/>
              <a:defRPr sz="1200" b="1" i="0" u="none" strike="noStrike" cap="none">
                <a:solidFill>
                  <a:srgbClr val="1F3864"/>
                </a:solidFill>
                <a:latin typeface="Arial Narrow"/>
                <a:ea typeface="Arial Narrow"/>
                <a:cs typeface="Arial Narrow"/>
                <a:sym typeface="Arial Narrow"/>
              </a:defRPr>
            </a:lvl4pPr>
            <a:lvl5pPr marL="2286000" marR="0" lvl="4" indent="-228600" algn="l" rtl="0">
              <a:lnSpc>
                <a:spcPct val="90000"/>
              </a:lnSpc>
              <a:spcBef>
                <a:spcPts val="400"/>
              </a:spcBef>
              <a:spcAft>
                <a:spcPts val="0"/>
              </a:spcAft>
              <a:buClr>
                <a:srgbClr val="1F3864"/>
              </a:buClr>
              <a:buSzPts val="1200"/>
              <a:buFont typeface="Arial"/>
              <a:buNone/>
              <a:defRPr sz="1200" b="1" i="0" u="none" strike="noStrike" cap="none">
                <a:solidFill>
                  <a:srgbClr val="1F3864"/>
                </a:solidFill>
                <a:latin typeface="Arial Narrow"/>
                <a:ea typeface="Arial Narrow"/>
                <a:cs typeface="Arial Narrow"/>
                <a:sym typeface="Arial Narrow"/>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14" name="Google Shape;114;p26"/>
          <p:cNvSpPr txBox="1">
            <a:spLocks noGrp="1"/>
          </p:cNvSpPr>
          <p:nvPr>
            <p:ph type="body" idx="2"/>
          </p:nvPr>
        </p:nvSpPr>
        <p:spPr>
          <a:xfrm>
            <a:off x="457200" y="1631156"/>
            <a:ext cx="4040100" cy="2963400"/>
          </a:xfrm>
          <a:prstGeom prst="rect">
            <a:avLst/>
          </a:prstGeom>
          <a:noFill/>
          <a:ln>
            <a:noFill/>
          </a:ln>
        </p:spPr>
        <p:txBody>
          <a:bodyPr spcFirstLastPara="1" wrap="square" lIns="68575" tIns="34275" rIns="68575" bIns="34275" anchor="t" anchorCtr="0"/>
          <a:lstStyle>
            <a:lvl1pPr marL="457200" marR="0" lvl="0" indent="-342900" algn="l" rtl="0">
              <a:lnSpc>
                <a:spcPct val="90000"/>
              </a:lnSpc>
              <a:spcBef>
                <a:spcPts val="800"/>
              </a:spcBef>
              <a:spcAft>
                <a:spcPts val="0"/>
              </a:spcAft>
              <a:buClr>
                <a:srgbClr val="1F3864"/>
              </a:buClr>
              <a:buSzPts val="1800"/>
              <a:buFont typeface="Arial"/>
              <a:buChar char="•"/>
              <a:defRPr sz="1800" b="0" i="0" u="none" strike="noStrike" cap="none">
                <a:solidFill>
                  <a:srgbClr val="1F3864"/>
                </a:solidFill>
                <a:latin typeface="Arial Narrow"/>
                <a:ea typeface="Arial Narrow"/>
                <a:cs typeface="Arial Narrow"/>
                <a:sym typeface="Arial Narrow"/>
              </a:defRPr>
            </a:lvl1pPr>
            <a:lvl2pPr marL="914400" marR="0" lvl="1" indent="-323850" algn="l" rtl="0">
              <a:lnSpc>
                <a:spcPct val="90000"/>
              </a:lnSpc>
              <a:spcBef>
                <a:spcPts val="400"/>
              </a:spcBef>
              <a:spcAft>
                <a:spcPts val="0"/>
              </a:spcAft>
              <a:buClr>
                <a:srgbClr val="1F3864"/>
              </a:buClr>
              <a:buSzPts val="1500"/>
              <a:buFont typeface="Arial"/>
              <a:buChar char="•"/>
              <a:defRPr sz="1500" b="0" i="0" u="none" strike="noStrike" cap="none">
                <a:solidFill>
                  <a:srgbClr val="1F3864"/>
                </a:solidFill>
                <a:latin typeface="Arial Narrow"/>
                <a:ea typeface="Arial Narrow"/>
                <a:cs typeface="Arial Narrow"/>
                <a:sym typeface="Arial Narrow"/>
              </a:defRPr>
            </a:lvl2pPr>
            <a:lvl3pPr marL="1371600" marR="0" lvl="2" indent="-317500" algn="l" rtl="0">
              <a:lnSpc>
                <a:spcPct val="90000"/>
              </a:lnSpc>
              <a:spcBef>
                <a:spcPts val="400"/>
              </a:spcBef>
              <a:spcAft>
                <a:spcPts val="0"/>
              </a:spcAft>
              <a:buClr>
                <a:srgbClr val="1F3864"/>
              </a:buClr>
              <a:buSzPts val="1400"/>
              <a:buFont typeface="Arial"/>
              <a:buChar char="•"/>
              <a:defRPr sz="1400" b="0" i="0" u="none" strike="noStrike" cap="none">
                <a:solidFill>
                  <a:srgbClr val="1F3864"/>
                </a:solidFill>
                <a:latin typeface="Arial Narrow"/>
                <a:ea typeface="Arial Narrow"/>
                <a:cs typeface="Arial Narrow"/>
                <a:sym typeface="Arial Narrow"/>
              </a:defRPr>
            </a:lvl3pPr>
            <a:lvl4pPr marL="1828800" marR="0" lvl="3" indent="-304800" algn="l" rtl="0">
              <a:lnSpc>
                <a:spcPct val="90000"/>
              </a:lnSpc>
              <a:spcBef>
                <a:spcPts val="400"/>
              </a:spcBef>
              <a:spcAft>
                <a:spcPts val="0"/>
              </a:spcAft>
              <a:buClr>
                <a:srgbClr val="1F3864"/>
              </a:buClr>
              <a:buSzPts val="1200"/>
              <a:buFont typeface="Arial"/>
              <a:buChar char="•"/>
              <a:defRPr sz="1200" b="0" i="0" u="none" strike="noStrike" cap="none">
                <a:solidFill>
                  <a:srgbClr val="1F3864"/>
                </a:solidFill>
                <a:latin typeface="Arial Narrow"/>
                <a:ea typeface="Arial Narrow"/>
                <a:cs typeface="Arial Narrow"/>
                <a:sym typeface="Arial Narrow"/>
              </a:defRPr>
            </a:lvl4pPr>
            <a:lvl5pPr marL="2286000" marR="0" lvl="4" indent="-304800" algn="l" rtl="0">
              <a:lnSpc>
                <a:spcPct val="90000"/>
              </a:lnSpc>
              <a:spcBef>
                <a:spcPts val="400"/>
              </a:spcBef>
              <a:spcAft>
                <a:spcPts val="0"/>
              </a:spcAft>
              <a:buClr>
                <a:srgbClr val="1F3864"/>
              </a:buClr>
              <a:buSzPts val="1200"/>
              <a:buFont typeface="Arial"/>
              <a:buChar char="•"/>
              <a:defRPr sz="1200" b="0" i="0" u="none" strike="noStrike" cap="none">
                <a:solidFill>
                  <a:srgbClr val="1F3864"/>
                </a:solidFill>
                <a:latin typeface="Arial Narrow"/>
                <a:ea typeface="Arial Narrow"/>
                <a:cs typeface="Arial Narrow"/>
                <a:sym typeface="Arial Narrow"/>
              </a:defRPr>
            </a:lvl5pPr>
            <a:lvl6pPr marL="2743200" marR="0" lvl="5"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115" name="Google Shape;115;p26"/>
          <p:cNvSpPr txBox="1">
            <a:spLocks noGrp="1"/>
          </p:cNvSpPr>
          <p:nvPr>
            <p:ph type="body" idx="3"/>
          </p:nvPr>
        </p:nvSpPr>
        <p:spPr>
          <a:xfrm>
            <a:off x="4645026" y="1151335"/>
            <a:ext cx="4041600" cy="480000"/>
          </a:xfrm>
          <a:prstGeom prst="rect">
            <a:avLst/>
          </a:prstGeom>
          <a:noFill/>
          <a:ln>
            <a:noFill/>
          </a:ln>
        </p:spPr>
        <p:txBody>
          <a:bodyPr spcFirstLastPara="1" wrap="square" lIns="68575" tIns="34275" rIns="68575" bIns="34275" anchor="b" anchorCtr="0"/>
          <a:lstStyle>
            <a:lvl1pPr marL="457200" marR="0" lvl="0" indent="-228600" algn="l" rtl="0">
              <a:lnSpc>
                <a:spcPct val="90000"/>
              </a:lnSpc>
              <a:spcBef>
                <a:spcPts val="800"/>
              </a:spcBef>
              <a:spcAft>
                <a:spcPts val="0"/>
              </a:spcAft>
              <a:buClr>
                <a:srgbClr val="1F3864"/>
              </a:buClr>
              <a:buSzPts val="1800"/>
              <a:buFont typeface="Arial"/>
              <a:buNone/>
              <a:defRPr sz="1800" b="1" i="0" u="none" strike="noStrike" cap="none">
                <a:solidFill>
                  <a:srgbClr val="1F3864"/>
                </a:solidFill>
                <a:latin typeface="Arial Narrow"/>
                <a:ea typeface="Arial Narrow"/>
                <a:cs typeface="Arial Narrow"/>
                <a:sym typeface="Arial Narrow"/>
              </a:defRPr>
            </a:lvl1pPr>
            <a:lvl2pPr marL="914400" marR="0" lvl="1" indent="-228600" algn="l" rtl="0">
              <a:lnSpc>
                <a:spcPct val="90000"/>
              </a:lnSpc>
              <a:spcBef>
                <a:spcPts val="400"/>
              </a:spcBef>
              <a:spcAft>
                <a:spcPts val="0"/>
              </a:spcAft>
              <a:buClr>
                <a:srgbClr val="1F3864"/>
              </a:buClr>
              <a:buSzPts val="1500"/>
              <a:buFont typeface="Arial"/>
              <a:buNone/>
              <a:defRPr sz="1500" b="1" i="0" u="none" strike="noStrike" cap="none">
                <a:solidFill>
                  <a:srgbClr val="1F3864"/>
                </a:solidFill>
                <a:latin typeface="Arial Narrow"/>
                <a:ea typeface="Arial Narrow"/>
                <a:cs typeface="Arial Narrow"/>
                <a:sym typeface="Arial Narrow"/>
              </a:defRPr>
            </a:lvl2pPr>
            <a:lvl3pPr marL="1371600" marR="0" lvl="2" indent="-228600" algn="l" rtl="0">
              <a:lnSpc>
                <a:spcPct val="90000"/>
              </a:lnSpc>
              <a:spcBef>
                <a:spcPts val="400"/>
              </a:spcBef>
              <a:spcAft>
                <a:spcPts val="0"/>
              </a:spcAft>
              <a:buClr>
                <a:srgbClr val="1F3864"/>
              </a:buClr>
              <a:buSzPts val="1400"/>
              <a:buFont typeface="Arial"/>
              <a:buNone/>
              <a:defRPr sz="1400" b="1" i="0" u="none" strike="noStrike" cap="none">
                <a:solidFill>
                  <a:srgbClr val="1F3864"/>
                </a:solidFill>
                <a:latin typeface="Arial Narrow"/>
                <a:ea typeface="Arial Narrow"/>
                <a:cs typeface="Arial Narrow"/>
                <a:sym typeface="Arial Narrow"/>
              </a:defRPr>
            </a:lvl3pPr>
            <a:lvl4pPr marL="1828800" marR="0" lvl="3" indent="-228600" algn="l" rtl="0">
              <a:lnSpc>
                <a:spcPct val="90000"/>
              </a:lnSpc>
              <a:spcBef>
                <a:spcPts val="400"/>
              </a:spcBef>
              <a:spcAft>
                <a:spcPts val="0"/>
              </a:spcAft>
              <a:buClr>
                <a:srgbClr val="1F3864"/>
              </a:buClr>
              <a:buSzPts val="1200"/>
              <a:buFont typeface="Arial"/>
              <a:buNone/>
              <a:defRPr sz="1200" b="1" i="0" u="none" strike="noStrike" cap="none">
                <a:solidFill>
                  <a:srgbClr val="1F3864"/>
                </a:solidFill>
                <a:latin typeface="Arial Narrow"/>
                <a:ea typeface="Arial Narrow"/>
                <a:cs typeface="Arial Narrow"/>
                <a:sym typeface="Arial Narrow"/>
              </a:defRPr>
            </a:lvl4pPr>
            <a:lvl5pPr marL="2286000" marR="0" lvl="4" indent="-228600" algn="l" rtl="0">
              <a:lnSpc>
                <a:spcPct val="90000"/>
              </a:lnSpc>
              <a:spcBef>
                <a:spcPts val="400"/>
              </a:spcBef>
              <a:spcAft>
                <a:spcPts val="0"/>
              </a:spcAft>
              <a:buClr>
                <a:srgbClr val="1F3864"/>
              </a:buClr>
              <a:buSzPts val="1200"/>
              <a:buFont typeface="Arial"/>
              <a:buNone/>
              <a:defRPr sz="1200" b="1" i="0" u="none" strike="noStrike" cap="none">
                <a:solidFill>
                  <a:srgbClr val="1F3864"/>
                </a:solidFill>
                <a:latin typeface="Arial Narrow"/>
                <a:ea typeface="Arial Narrow"/>
                <a:cs typeface="Arial Narrow"/>
                <a:sym typeface="Arial Narrow"/>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16" name="Google Shape;116;p26"/>
          <p:cNvSpPr txBox="1">
            <a:spLocks noGrp="1"/>
          </p:cNvSpPr>
          <p:nvPr>
            <p:ph type="body" idx="4"/>
          </p:nvPr>
        </p:nvSpPr>
        <p:spPr>
          <a:xfrm>
            <a:off x="4645026" y="1631156"/>
            <a:ext cx="4041600" cy="2963400"/>
          </a:xfrm>
          <a:prstGeom prst="rect">
            <a:avLst/>
          </a:prstGeom>
          <a:noFill/>
          <a:ln>
            <a:noFill/>
          </a:ln>
        </p:spPr>
        <p:txBody>
          <a:bodyPr spcFirstLastPara="1" wrap="square" lIns="68575" tIns="34275" rIns="68575" bIns="34275" anchor="t" anchorCtr="0"/>
          <a:lstStyle>
            <a:lvl1pPr marL="457200" marR="0" lvl="0" indent="-342900" algn="l" rtl="0">
              <a:lnSpc>
                <a:spcPct val="90000"/>
              </a:lnSpc>
              <a:spcBef>
                <a:spcPts val="800"/>
              </a:spcBef>
              <a:spcAft>
                <a:spcPts val="0"/>
              </a:spcAft>
              <a:buClr>
                <a:srgbClr val="1F3864"/>
              </a:buClr>
              <a:buSzPts val="1800"/>
              <a:buFont typeface="Arial"/>
              <a:buChar char="•"/>
              <a:defRPr sz="1800" b="0" i="0" u="none" strike="noStrike" cap="none">
                <a:solidFill>
                  <a:srgbClr val="1F3864"/>
                </a:solidFill>
                <a:latin typeface="Arial Narrow"/>
                <a:ea typeface="Arial Narrow"/>
                <a:cs typeface="Arial Narrow"/>
                <a:sym typeface="Arial Narrow"/>
              </a:defRPr>
            </a:lvl1pPr>
            <a:lvl2pPr marL="914400" marR="0" lvl="1" indent="-323850" algn="l" rtl="0">
              <a:lnSpc>
                <a:spcPct val="90000"/>
              </a:lnSpc>
              <a:spcBef>
                <a:spcPts val="400"/>
              </a:spcBef>
              <a:spcAft>
                <a:spcPts val="0"/>
              </a:spcAft>
              <a:buClr>
                <a:srgbClr val="1F3864"/>
              </a:buClr>
              <a:buSzPts val="1500"/>
              <a:buFont typeface="Arial"/>
              <a:buChar char="•"/>
              <a:defRPr sz="1500" b="0" i="0" u="none" strike="noStrike" cap="none">
                <a:solidFill>
                  <a:srgbClr val="1F3864"/>
                </a:solidFill>
                <a:latin typeface="Arial Narrow"/>
                <a:ea typeface="Arial Narrow"/>
                <a:cs typeface="Arial Narrow"/>
                <a:sym typeface="Arial Narrow"/>
              </a:defRPr>
            </a:lvl2pPr>
            <a:lvl3pPr marL="1371600" marR="0" lvl="2" indent="-317500" algn="l" rtl="0">
              <a:lnSpc>
                <a:spcPct val="90000"/>
              </a:lnSpc>
              <a:spcBef>
                <a:spcPts val="400"/>
              </a:spcBef>
              <a:spcAft>
                <a:spcPts val="0"/>
              </a:spcAft>
              <a:buClr>
                <a:srgbClr val="1F3864"/>
              </a:buClr>
              <a:buSzPts val="1400"/>
              <a:buFont typeface="Arial"/>
              <a:buChar char="•"/>
              <a:defRPr sz="1400" b="0" i="0" u="none" strike="noStrike" cap="none">
                <a:solidFill>
                  <a:srgbClr val="1F3864"/>
                </a:solidFill>
                <a:latin typeface="Arial Narrow"/>
                <a:ea typeface="Arial Narrow"/>
                <a:cs typeface="Arial Narrow"/>
                <a:sym typeface="Arial Narrow"/>
              </a:defRPr>
            </a:lvl3pPr>
            <a:lvl4pPr marL="1828800" marR="0" lvl="3" indent="-304800" algn="l" rtl="0">
              <a:lnSpc>
                <a:spcPct val="90000"/>
              </a:lnSpc>
              <a:spcBef>
                <a:spcPts val="400"/>
              </a:spcBef>
              <a:spcAft>
                <a:spcPts val="0"/>
              </a:spcAft>
              <a:buClr>
                <a:srgbClr val="1F3864"/>
              </a:buClr>
              <a:buSzPts val="1200"/>
              <a:buFont typeface="Arial"/>
              <a:buChar char="•"/>
              <a:defRPr sz="1200" b="0" i="0" u="none" strike="noStrike" cap="none">
                <a:solidFill>
                  <a:srgbClr val="1F3864"/>
                </a:solidFill>
                <a:latin typeface="Arial Narrow"/>
                <a:ea typeface="Arial Narrow"/>
                <a:cs typeface="Arial Narrow"/>
                <a:sym typeface="Arial Narrow"/>
              </a:defRPr>
            </a:lvl4pPr>
            <a:lvl5pPr marL="2286000" marR="0" lvl="4" indent="-304800" algn="l" rtl="0">
              <a:lnSpc>
                <a:spcPct val="90000"/>
              </a:lnSpc>
              <a:spcBef>
                <a:spcPts val="400"/>
              </a:spcBef>
              <a:spcAft>
                <a:spcPts val="0"/>
              </a:spcAft>
              <a:buClr>
                <a:srgbClr val="1F3864"/>
              </a:buClr>
              <a:buSzPts val="1200"/>
              <a:buFont typeface="Arial"/>
              <a:buChar char="•"/>
              <a:defRPr sz="1200" b="0" i="0" u="none" strike="noStrike" cap="none">
                <a:solidFill>
                  <a:srgbClr val="1F3864"/>
                </a:solidFill>
                <a:latin typeface="Arial Narrow"/>
                <a:ea typeface="Arial Narrow"/>
                <a:cs typeface="Arial Narrow"/>
                <a:sym typeface="Arial Narrow"/>
              </a:defRPr>
            </a:lvl5pPr>
            <a:lvl6pPr marL="2743200" marR="0" lvl="5"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117" name="Google Shape;117;p26"/>
          <p:cNvSpPr txBox="1">
            <a:spLocks noGrp="1"/>
          </p:cNvSpPr>
          <p:nvPr>
            <p:ph type="sldNum" idx="12"/>
          </p:nvPr>
        </p:nvSpPr>
        <p:spPr>
          <a:xfrm>
            <a:off x="6800850" y="4767263"/>
            <a:ext cx="2057400" cy="2739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None/>
              <a:defRPr sz="900">
                <a:solidFill>
                  <a:srgbClr val="39699C"/>
                </a:solidFill>
                <a:latin typeface="Calibri"/>
                <a:ea typeface="Calibri"/>
                <a:cs typeface="Calibri"/>
                <a:sym typeface="Calibri"/>
              </a:defRPr>
            </a:lvl1pPr>
            <a:lvl2pPr marL="0" marR="0" lvl="1" indent="0" algn="r" rtl="0">
              <a:spcBef>
                <a:spcPts val="0"/>
              </a:spcBef>
              <a:buNone/>
              <a:defRPr sz="900">
                <a:solidFill>
                  <a:srgbClr val="39699C"/>
                </a:solidFill>
                <a:latin typeface="Calibri"/>
                <a:ea typeface="Calibri"/>
                <a:cs typeface="Calibri"/>
                <a:sym typeface="Calibri"/>
              </a:defRPr>
            </a:lvl2pPr>
            <a:lvl3pPr marL="0" marR="0" lvl="2" indent="0" algn="r" rtl="0">
              <a:spcBef>
                <a:spcPts val="0"/>
              </a:spcBef>
              <a:buNone/>
              <a:defRPr sz="900">
                <a:solidFill>
                  <a:srgbClr val="39699C"/>
                </a:solidFill>
                <a:latin typeface="Calibri"/>
                <a:ea typeface="Calibri"/>
                <a:cs typeface="Calibri"/>
                <a:sym typeface="Calibri"/>
              </a:defRPr>
            </a:lvl3pPr>
            <a:lvl4pPr marL="0" marR="0" lvl="3" indent="0" algn="r" rtl="0">
              <a:spcBef>
                <a:spcPts val="0"/>
              </a:spcBef>
              <a:buNone/>
              <a:defRPr sz="900">
                <a:solidFill>
                  <a:srgbClr val="39699C"/>
                </a:solidFill>
                <a:latin typeface="Calibri"/>
                <a:ea typeface="Calibri"/>
                <a:cs typeface="Calibri"/>
                <a:sym typeface="Calibri"/>
              </a:defRPr>
            </a:lvl4pPr>
            <a:lvl5pPr marL="0" marR="0" lvl="4" indent="0" algn="r" rtl="0">
              <a:spcBef>
                <a:spcPts val="0"/>
              </a:spcBef>
              <a:buNone/>
              <a:defRPr sz="900">
                <a:solidFill>
                  <a:srgbClr val="39699C"/>
                </a:solidFill>
                <a:latin typeface="Calibri"/>
                <a:ea typeface="Calibri"/>
                <a:cs typeface="Calibri"/>
                <a:sym typeface="Calibri"/>
              </a:defRPr>
            </a:lvl5pPr>
            <a:lvl6pPr marL="0" marR="0" lvl="5" indent="0" algn="r" rtl="0">
              <a:spcBef>
                <a:spcPts val="0"/>
              </a:spcBef>
              <a:buNone/>
              <a:defRPr sz="900">
                <a:solidFill>
                  <a:srgbClr val="39699C"/>
                </a:solidFill>
                <a:latin typeface="Calibri"/>
                <a:ea typeface="Calibri"/>
                <a:cs typeface="Calibri"/>
                <a:sym typeface="Calibri"/>
              </a:defRPr>
            </a:lvl6pPr>
            <a:lvl7pPr marL="0" marR="0" lvl="6" indent="0" algn="r" rtl="0">
              <a:spcBef>
                <a:spcPts val="0"/>
              </a:spcBef>
              <a:buNone/>
              <a:defRPr sz="900">
                <a:solidFill>
                  <a:srgbClr val="39699C"/>
                </a:solidFill>
                <a:latin typeface="Calibri"/>
                <a:ea typeface="Calibri"/>
                <a:cs typeface="Calibri"/>
                <a:sym typeface="Calibri"/>
              </a:defRPr>
            </a:lvl7pPr>
            <a:lvl8pPr marL="0" marR="0" lvl="7" indent="0" algn="r" rtl="0">
              <a:spcBef>
                <a:spcPts val="0"/>
              </a:spcBef>
              <a:buNone/>
              <a:defRPr sz="900">
                <a:solidFill>
                  <a:srgbClr val="39699C"/>
                </a:solidFill>
                <a:latin typeface="Calibri"/>
                <a:ea typeface="Calibri"/>
                <a:cs typeface="Calibri"/>
                <a:sym typeface="Calibri"/>
              </a:defRPr>
            </a:lvl8pPr>
            <a:lvl9pPr marL="0" marR="0" lvl="8" indent="0" algn="r" rtl="0">
              <a:spcBef>
                <a:spcPts val="0"/>
              </a:spcBef>
              <a:buNone/>
              <a:defRPr sz="900">
                <a:solidFill>
                  <a:srgbClr val="39699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118"/>
        <p:cNvGrpSpPr/>
        <p:nvPr/>
      </p:nvGrpSpPr>
      <p:grpSpPr>
        <a:xfrm>
          <a:off x="0" y="0"/>
          <a:ext cx="0" cy="0"/>
          <a:chOff x="0" y="0"/>
          <a:chExt cx="0" cy="0"/>
        </a:xfrm>
      </p:grpSpPr>
      <p:sp>
        <p:nvSpPr>
          <p:cNvPr id="119" name="Google Shape;119;p27"/>
          <p:cNvSpPr txBox="1">
            <a:spLocks noGrp="1"/>
          </p:cNvSpPr>
          <p:nvPr>
            <p:ph type="title"/>
          </p:nvPr>
        </p:nvSpPr>
        <p:spPr>
          <a:xfrm>
            <a:off x="1263650" y="55961"/>
            <a:ext cx="7664400" cy="6405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rgbClr val="1F3864"/>
              </a:buClr>
              <a:buSzPts val="3000"/>
              <a:buFont typeface="Arial Narrow"/>
              <a:buNone/>
              <a:defRPr sz="3000" b="1" i="0" u="none" strike="noStrike" cap="none">
                <a:solidFill>
                  <a:srgbClr val="1F3864"/>
                </a:solidFill>
                <a:latin typeface="Arial Narrow"/>
                <a:ea typeface="Arial Narrow"/>
                <a:cs typeface="Arial Narrow"/>
                <a:sym typeface="Arial Narrow"/>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20" name="Google Shape;120;p27"/>
          <p:cNvSpPr txBox="1">
            <a:spLocks noGrp="1"/>
          </p:cNvSpPr>
          <p:nvPr>
            <p:ph type="body" idx="1"/>
          </p:nvPr>
        </p:nvSpPr>
        <p:spPr>
          <a:xfrm>
            <a:off x="963613" y="967978"/>
            <a:ext cx="3846600" cy="3852900"/>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rgbClr val="1F3864"/>
              </a:buClr>
              <a:buSzPts val="2100"/>
              <a:buFont typeface="Arial"/>
              <a:buChar char="•"/>
              <a:defRPr sz="2100" b="0" i="0" u="none" strike="noStrike" cap="none">
                <a:solidFill>
                  <a:srgbClr val="1F3864"/>
                </a:solidFill>
                <a:latin typeface="Arial Narrow"/>
                <a:ea typeface="Arial Narrow"/>
                <a:cs typeface="Arial Narrow"/>
                <a:sym typeface="Arial Narrow"/>
              </a:defRPr>
            </a:lvl1pPr>
            <a:lvl2pPr marL="914400" marR="0" lvl="1" indent="-342900" algn="l" rtl="0">
              <a:lnSpc>
                <a:spcPct val="90000"/>
              </a:lnSpc>
              <a:spcBef>
                <a:spcPts val="400"/>
              </a:spcBef>
              <a:spcAft>
                <a:spcPts val="0"/>
              </a:spcAft>
              <a:buClr>
                <a:srgbClr val="1F3864"/>
              </a:buClr>
              <a:buSzPts val="1800"/>
              <a:buFont typeface="Arial"/>
              <a:buChar char="•"/>
              <a:defRPr sz="1800" b="0" i="0" u="none" strike="noStrike" cap="none">
                <a:solidFill>
                  <a:srgbClr val="1F3864"/>
                </a:solidFill>
                <a:latin typeface="Arial Narrow"/>
                <a:ea typeface="Arial Narrow"/>
                <a:cs typeface="Arial Narrow"/>
                <a:sym typeface="Arial Narrow"/>
              </a:defRPr>
            </a:lvl2pPr>
            <a:lvl3pPr marL="1371600" marR="0" lvl="2" indent="-323850" algn="l" rtl="0">
              <a:lnSpc>
                <a:spcPct val="90000"/>
              </a:lnSpc>
              <a:spcBef>
                <a:spcPts val="400"/>
              </a:spcBef>
              <a:spcAft>
                <a:spcPts val="0"/>
              </a:spcAft>
              <a:buClr>
                <a:srgbClr val="1F3864"/>
              </a:buClr>
              <a:buSzPts val="1500"/>
              <a:buFont typeface="Arial"/>
              <a:buChar char="•"/>
              <a:defRPr sz="1500" b="0" i="0" u="none" strike="noStrike" cap="none">
                <a:solidFill>
                  <a:srgbClr val="1F3864"/>
                </a:solidFill>
                <a:latin typeface="Arial Narrow"/>
                <a:ea typeface="Arial Narrow"/>
                <a:cs typeface="Arial Narrow"/>
                <a:sym typeface="Arial Narrow"/>
              </a:defRPr>
            </a:lvl3pPr>
            <a:lvl4pPr marL="1828800" marR="0" lvl="3" indent="-317500" algn="l" rtl="0">
              <a:lnSpc>
                <a:spcPct val="90000"/>
              </a:lnSpc>
              <a:spcBef>
                <a:spcPts val="400"/>
              </a:spcBef>
              <a:spcAft>
                <a:spcPts val="0"/>
              </a:spcAft>
              <a:buClr>
                <a:srgbClr val="1F3864"/>
              </a:buClr>
              <a:buSzPts val="1400"/>
              <a:buFont typeface="Arial"/>
              <a:buChar char="•"/>
              <a:defRPr sz="1400" b="0" i="0" u="none" strike="noStrike" cap="none">
                <a:solidFill>
                  <a:srgbClr val="1F3864"/>
                </a:solidFill>
                <a:latin typeface="Arial Narrow"/>
                <a:ea typeface="Arial Narrow"/>
                <a:cs typeface="Arial Narrow"/>
                <a:sym typeface="Arial Narrow"/>
              </a:defRPr>
            </a:lvl4pPr>
            <a:lvl5pPr marL="2286000" marR="0" lvl="4" indent="-317500" algn="l" rtl="0">
              <a:lnSpc>
                <a:spcPct val="90000"/>
              </a:lnSpc>
              <a:spcBef>
                <a:spcPts val="400"/>
              </a:spcBef>
              <a:spcAft>
                <a:spcPts val="0"/>
              </a:spcAft>
              <a:buClr>
                <a:srgbClr val="1F3864"/>
              </a:buClr>
              <a:buSzPts val="1400"/>
              <a:buFont typeface="Arial"/>
              <a:buChar char="•"/>
              <a:defRPr sz="1400" b="0" i="0" u="none" strike="noStrike" cap="none">
                <a:solidFill>
                  <a:srgbClr val="1F3864"/>
                </a:solidFill>
                <a:latin typeface="Arial Narrow"/>
                <a:ea typeface="Arial Narrow"/>
                <a:cs typeface="Arial Narrow"/>
                <a:sym typeface="Arial Narrow"/>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1" name="Google Shape;121;p27"/>
          <p:cNvSpPr txBox="1">
            <a:spLocks noGrp="1"/>
          </p:cNvSpPr>
          <p:nvPr>
            <p:ph type="body" idx="2"/>
          </p:nvPr>
        </p:nvSpPr>
        <p:spPr>
          <a:xfrm>
            <a:off x="4962526" y="967978"/>
            <a:ext cx="3846600" cy="3852900"/>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rgbClr val="1F3864"/>
              </a:buClr>
              <a:buSzPts val="2100"/>
              <a:buFont typeface="Arial"/>
              <a:buChar char="•"/>
              <a:defRPr sz="2100" b="0" i="0" u="none" strike="noStrike" cap="none">
                <a:solidFill>
                  <a:srgbClr val="1F3864"/>
                </a:solidFill>
                <a:latin typeface="Arial Narrow"/>
                <a:ea typeface="Arial Narrow"/>
                <a:cs typeface="Arial Narrow"/>
                <a:sym typeface="Arial Narrow"/>
              </a:defRPr>
            </a:lvl1pPr>
            <a:lvl2pPr marL="914400" marR="0" lvl="1" indent="-342900" algn="l" rtl="0">
              <a:lnSpc>
                <a:spcPct val="90000"/>
              </a:lnSpc>
              <a:spcBef>
                <a:spcPts val="400"/>
              </a:spcBef>
              <a:spcAft>
                <a:spcPts val="0"/>
              </a:spcAft>
              <a:buClr>
                <a:srgbClr val="1F3864"/>
              </a:buClr>
              <a:buSzPts val="1800"/>
              <a:buFont typeface="Arial"/>
              <a:buChar char="•"/>
              <a:defRPr sz="1800" b="0" i="0" u="none" strike="noStrike" cap="none">
                <a:solidFill>
                  <a:srgbClr val="1F3864"/>
                </a:solidFill>
                <a:latin typeface="Arial Narrow"/>
                <a:ea typeface="Arial Narrow"/>
                <a:cs typeface="Arial Narrow"/>
                <a:sym typeface="Arial Narrow"/>
              </a:defRPr>
            </a:lvl2pPr>
            <a:lvl3pPr marL="1371600" marR="0" lvl="2" indent="-323850" algn="l" rtl="0">
              <a:lnSpc>
                <a:spcPct val="90000"/>
              </a:lnSpc>
              <a:spcBef>
                <a:spcPts val="400"/>
              </a:spcBef>
              <a:spcAft>
                <a:spcPts val="0"/>
              </a:spcAft>
              <a:buClr>
                <a:srgbClr val="1F3864"/>
              </a:buClr>
              <a:buSzPts val="1500"/>
              <a:buFont typeface="Arial"/>
              <a:buChar char="•"/>
              <a:defRPr sz="1500" b="0" i="0" u="none" strike="noStrike" cap="none">
                <a:solidFill>
                  <a:srgbClr val="1F3864"/>
                </a:solidFill>
                <a:latin typeface="Arial Narrow"/>
                <a:ea typeface="Arial Narrow"/>
                <a:cs typeface="Arial Narrow"/>
                <a:sym typeface="Arial Narrow"/>
              </a:defRPr>
            </a:lvl3pPr>
            <a:lvl4pPr marL="1828800" marR="0" lvl="3" indent="-317500" algn="l" rtl="0">
              <a:lnSpc>
                <a:spcPct val="90000"/>
              </a:lnSpc>
              <a:spcBef>
                <a:spcPts val="400"/>
              </a:spcBef>
              <a:spcAft>
                <a:spcPts val="0"/>
              </a:spcAft>
              <a:buClr>
                <a:srgbClr val="1F3864"/>
              </a:buClr>
              <a:buSzPts val="1400"/>
              <a:buFont typeface="Arial"/>
              <a:buChar char="•"/>
              <a:defRPr sz="1400" b="0" i="0" u="none" strike="noStrike" cap="none">
                <a:solidFill>
                  <a:srgbClr val="1F3864"/>
                </a:solidFill>
                <a:latin typeface="Arial Narrow"/>
                <a:ea typeface="Arial Narrow"/>
                <a:cs typeface="Arial Narrow"/>
                <a:sym typeface="Arial Narrow"/>
              </a:defRPr>
            </a:lvl4pPr>
            <a:lvl5pPr marL="2286000" marR="0" lvl="4" indent="-317500" algn="l" rtl="0">
              <a:lnSpc>
                <a:spcPct val="90000"/>
              </a:lnSpc>
              <a:spcBef>
                <a:spcPts val="400"/>
              </a:spcBef>
              <a:spcAft>
                <a:spcPts val="0"/>
              </a:spcAft>
              <a:buClr>
                <a:srgbClr val="1F3864"/>
              </a:buClr>
              <a:buSzPts val="1400"/>
              <a:buFont typeface="Arial"/>
              <a:buChar char="•"/>
              <a:defRPr sz="1400" b="0" i="0" u="none" strike="noStrike" cap="none">
                <a:solidFill>
                  <a:srgbClr val="1F3864"/>
                </a:solidFill>
                <a:latin typeface="Arial Narrow"/>
                <a:ea typeface="Arial Narrow"/>
                <a:cs typeface="Arial Narrow"/>
                <a:sym typeface="Arial Narrow"/>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2" name="Google Shape;122;p27"/>
          <p:cNvSpPr txBox="1">
            <a:spLocks noGrp="1"/>
          </p:cNvSpPr>
          <p:nvPr>
            <p:ph type="sldNum" idx="12"/>
          </p:nvPr>
        </p:nvSpPr>
        <p:spPr>
          <a:xfrm>
            <a:off x="6800850" y="4767263"/>
            <a:ext cx="2057400" cy="2739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None/>
              <a:defRPr sz="900">
                <a:solidFill>
                  <a:srgbClr val="39699C"/>
                </a:solidFill>
                <a:latin typeface="Calibri"/>
                <a:ea typeface="Calibri"/>
                <a:cs typeface="Calibri"/>
                <a:sym typeface="Calibri"/>
              </a:defRPr>
            </a:lvl1pPr>
            <a:lvl2pPr marL="0" marR="0" lvl="1" indent="0" algn="r" rtl="0">
              <a:spcBef>
                <a:spcPts val="0"/>
              </a:spcBef>
              <a:buNone/>
              <a:defRPr sz="900">
                <a:solidFill>
                  <a:srgbClr val="39699C"/>
                </a:solidFill>
                <a:latin typeface="Calibri"/>
                <a:ea typeface="Calibri"/>
                <a:cs typeface="Calibri"/>
                <a:sym typeface="Calibri"/>
              </a:defRPr>
            </a:lvl2pPr>
            <a:lvl3pPr marL="0" marR="0" lvl="2" indent="0" algn="r" rtl="0">
              <a:spcBef>
                <a:spcPts val="0"/>
              </a:spcBef>
              <a:buNone/>
              <a:defRPr sz="900">
                <a:solidFill>
                  <a:srgbClr val="39699C"/>
                </a:solidFill>
                <a:latin typeface="Calibri"/>
                <a:ea typeface="Calibri"/>
                <a:cs typeface="Calibri"/>
                <a:sym typeface="Calibri"/>
              </a:defRPr>
            </a:lvl3pPr>
            <a:lvl4pPr marL="0" marR="0" lvl="3" indent="0" algn="r" rtl="0">
              <a:spcBef>
                <a:spcPts val="0"/>
              </a:spcBef>
              <a:buNone/>
              <a:defRPr sz="900">
                <a:solidFill>
                  <a:srgbClr val="39699C"/>
                </a:solidFill>
                <a:latin typeface="Calibri"/>
                <a:ea typeface="Calibri"/>
                <a:cs typeface="Calibri"/>
                <a:sym typeface="Calibri"/>
              </a:defRPr>
            </a:lvl4pPr>
            <a:lvl5pPr marL="0" marR="0" lvl="4" indent="0" algn="r" rtl="0">
              <a:spcBef>
                <a:spcPts val="0"/>
              </a:spcBef>
              <a:buNone/>
              <a:defRPr sz="900">
                <a:solidFill>
                  <a:srgbClr val="39699C"/>
                </a:solidFill>
                <a:latin typeface="Calibri"/>
                <a:ea typeface="Calibri"/>
                <a:cs typeface="Calibri"/>
                <a:sym typeface="Calibri"/>
              </a:defRPr>
            </a:lvl5pPr>
            <a:lvl6pPr marL="0" marR="0" lvl="5" indent="0" algn="r" rtl="0">
              <a:spcBef>
                <a:spcPts val="0"/>
              </a:spcBef>
              <a:buNone/>
              <a:defRPr sz="900">
                <a:solidFill>
                  <a:srgbClr val="39699C"/>
                </a:solidFill>
                <a:latin typeface="Calibri"/>
                <a:ea typeface="Calibri"/>
                <a:cs typeface="Calibri"/>
                <a:sym typeface="Calibri"/>
              </a:defRPr>
            </a:lvl6pPr>
            <a:lvl7pPr marL="0" marR="0" lvl="6" indent="0" algn="r" rtl="0">
              <a:spcBef>
                <a:spcPts val="0"/>
              </a:spcBef>
              <a:buNone/>
              <a:defRPr sz="900">
                <a:solidFill>
                  <a:srgbClr val="39699C"/>
                </a:solidFill>
                <a:latin typeface="Calibri"/>
                <a:ea typeface="Calibri"/>
                <a:cs typeface="Calibri"/>
                <a:sym typeface="Calibri"/>
              </a:defRPr>
            </a:lvl7pPr>
            <a:lvl8pPr marL="0" marR="0" lvl="7" indent="0" algn="r" rtl="0">
              <a:spcBef>
                <a:spcPts val="0"/>
              </a:spcBef>
              <a:buNone/>
              <a:defRPr sz="900">
                <a:solidFill>
                  <a:srgbClr val="39699C"/>
                </a:solidFill>
                <a:latin typeface="Calibri"/>
                <a:ea typeface="Calibri"/>
                <a:cs typeface="Calibri"/>
                <a:sym typeface="Calibri"/>
              </a:defRPr>
            </a:lvl8pPr>
            <a:lvl9pPr marL="0" marR="0" lvl="8" indent="0" algn="r" rtl="0">
              <a:spcBef>
                <a:spcPts val="0"/>
              </a:spcBef>
              <a:buNone/>
              <a:defRPr sz="900">
                <a:solidFill>
                  <a:srgbClr val="39699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123"/>
        <p:cNvGrpSpPr/>
        <p:nvPr/>
      </p:nvGrpSpPr>
      <p:grpSpPr>
        <a:xfrm>
          <a:off x="0" y="0"/>
          <a:ext cx="0" cy="0"/>
          <a:chOff x="0" y="0"/>
          <a:chExt cx="0" cy="0"/>
        </a:xfrm>
      </p:grpSpPr>
      <p:sp>
        <p:nvSpPr>
          <p:cNvPr id="124" name="Google Shape;124;p28"/>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lstStyle>
            <a:lvl1pPr marR="0" lvl="0" algn="ctr" rtl="0">
              <a:lnSpc>
                <a:spcPct val="90000"/>
              </a:lnSpc>
              <a:spcBef>
                <a:spcPts val="0"/>
              </a:spcBef>
              <a:spcAft>
                <a:spcPts val="0"/>
              </a:spcAft>
              <a:buClr>
                <a:srgbClr val="1F3864"/>
              </a:buClr>
              <a:buSzPts val="4500"/>
              <a:buFont typeface="Arial Narrow"/>
              <a:buNone/>
              <a:defRPr sz="4500" b="1" i="0" u="none" strike="noStrike" cap="none">
                <a:solidFill>
                  <a:srgbClr val="1F3864"/>
                </a:solidFill>
                <a:latin typeface="Arial Narrow"/>
                <a:ea typeface="Arial Narrow"/>
                <a:cs typeface="Arial Narrow"/>
                <a:sym typeface="Arial Narrow"/>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25" name="Google Shape;125;p28"/>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lstStyle>
            <a:lvl1pPr marR="0" lvl="0" algn="ctr" rtl="0">
              <a:lnSpc>
                <a:spcPct val="90000"/>
              </a:lnSpc>
              <a:spcBef>
                <a:spcPts val="800"/>
              </a:spcBef>
              <a:spcAft>
                <a:spcPts val="0"/>
              </a:spcAft>
              <a:buClr>
                <a:srgbClr val="1F3864"/>
              </a:buClr>
              <a:buSzPts val="1800"/>
              <a:buFont typeface="Arial"/>
              <a:buNone/>
              <a:defRPr sz="1800" b="0" i="0" u="none" strike="noStrike" cap="none">
                <a:solidFill>
                  <a:srgbClr val="1F3864"/>
                </a:solidFill>
                <a:latin typeface="Arial Narrow"/>
                <a:ea typeface="Arial Narrow"/>
                <a:cs typeface="Arial Narrow"/>
                <a:sym typeface="Arial Narrow"/>
              </a:defRPr>
            </a:lvl1pPr>
            <a:lvl2pPr marR="0" lvl="1" algn="ctr" rtl="0">
              <a:lnSpc>
                <a:spcPct val="90000"/>
              </a:lnSpc>
              <a:spcBef>
                <a:spcPts val="400"/>
              </a:spcBef>
              <a:spcAft>
                <a:spcPts val="0"/>
              </a:spcAft>
              <a:buClr>
                <a:srgbClr val="1F3864"/>
              </a:buClr>
              <a:buSzPts val="1500"/>
              <a:buFont typeface="Arial"/>
              <a:buNone/>
              <a:defRPr sz="1500" b="0" i="0" u="none" strike="noStrike" cap="none">
                <a:solidFill>
                  <a:srgbClr val="1F3864"/>
                </a:solidFill>
                <a:latin typeface="Arial Narrow"/>
                <a:ea typeface="Arial Narrow"/>
                <a:cs typeface="Arial Narrow"/>
                <a:sym typeface="Arial Narrow"/>
              </a:defRPr>
            </a:lvl2pPr>
            <a:lvl3pPr marR="0" lvl="2" algn="ctr" rtl="0">
              <a:lnSpc>
                <a:spcPct val="90000"/>
              </a:lnSpc>
              <a:spcBef>
                <a:spcPts val="400"/>
              </a:spcBef>
              <a:spcAft>
                <a:spcPts val="0"/>
              </a:spcAft>
              <a:buClr>
                <a:srgbClr val="1F3864"/>
              </a:buClr>
              <a:buSzPts val="1400"/>
              <a:buFont typeface="Arial"/>
              <a:buNone/>
              <a:defRPr sz="1400" b="0" i="0" u="none" strike="noStrike" cap="none">
                <a:solidFill>
                  <a:srgbClr val="1F3864"/>
                </a:solidFill>
                <a:latin typeface="Arial Narrow"/>
                <a:ea typeface="Arial Narrow"/>
                <a:cs typeface="Arial Narrow"/>
                <a:sym typeface="Arial Narrow"/>
              </a:defRPr>
            </a:lvl3pPr>
            <a:lvl4pPr marR="0" lvl="3" algn="ctr" rtl="0">
              <a:lnSpc>
                <a:spcPct val="90000"/>
              </a:lnSpc>
              <a:spcBef>
                <a:spcPts val="400"/>
              </a:spcBef>
              <a:spcAft>
                <a:spcPts val="0"/>
              </a:spcAft>
              <a:buClr>
                <a:srgbClr val="1F3864"/>
              </a:buClr>
              <a:buSzPts val="1200"/>
              <a:buFont typeface="Arial"/>
              <a:buNone/>
              <a:defRPr sz="1200" b="0" i="0" u="none" strike="noStrike" cap="none">
                <a:solidFill>
                  <a:srgbClr val="1F3864"/>
                </a:solidFill>
                <a:latin typeface="Arial Narrow"/>
                <a:ea typeface="Arial Narrow"/>
                <a:cs typeface="Arial Narrow"/>
                <a:sym typeface="Arial Narrow"/>
              </a:defRPr>
            </a:lvl4pPr>
            <a:lvl5pPr marR="0" lvl="4" algn="ctr" rtl="0">
              <a:lnSpc>
                <a:spcPct val="90000"/>
              </a:lnSpc>
              <a:spcBef>
                <a:spcPts val="400"/>
              </a:spcBef>
              <a:spcAft>
                <a:spcPts val="0"/>
              </a:spcAft>
              <a:buClr>
                <a:srgbClr val="1F3864"/>
              </a:buClr>
              <a:buSzPts val="1200"/>
              <a:buFont typeface="Arial"/>
              <a:buNone/>
              <a:defRPr sz="1200" b="0" i="0" u="none" strike="noStrike" cap="none">
                <a:solidFill>
                  <a:srgbClr val="1F3864"/>
                </a:solidFill>
                <a:latin typeface="Arial Narrow"/>
                <a:ea typeface="Arial Narrow"/>
                <a:cs typeface="Arial Narrow"/>
                <a:sym typeface="Arial Narrow"/>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26" name="Google Shape;126;p2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7" name="Google Shape;127;p2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8" name="Google Shape;128;p28"/>
          <p:cNvSpPr txBox="1">
            <a:spLocks noGrp="1"/>
          </p:cNvSpPr>
          <p:nvPr>
            <p:ph type="sldNum" idx="12"/>
          </p:nvPr>
        </p:nvSpPr>
        <p:spPr>
          <a:xfrm>
            <a:off x="6800850" y="4767263"/>
            <a:ext cx="2057400" cy="2739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None/>
              <a:defRPr sz="900">
                <a:solidFill>
                  <a:srgbClr val="39699C"/>
                </a:solidFill>
                <a:latin typeface="Calibri"/>
                <a:ea typeface="Calibri"/>
                <a:cs typeface="Calibri"/>
                <a:sym typeface="Calibri"/>
              </a:defRPr>
            </a:lvl1pPr>
            <a:lvl2pPr marL="0" marR="0" lvl="1" indent="0" algn="r" rtl="0">
              <a:spcBef>
                <a:spcPts val="0"/>
              </a:spcBef>
              <a:buNone/>
              <a:defRPr sz="900">
                <a:solidFill>
                  <a:srgbClr val="39699C"/>
                </a:solidFill>
                <a:latin typeface="Calibri"/>
                <a:ea typeface="Calibri"/>
                <a:cs typeface="Calibri"/>
                <a:sym typeface="Calibri"/>
              </a:defRPr>
            </a:lvl2pPr>
            <a:lvl3pPr marL="0" marR="0" lvl="2" indent="0" algn="r" rtl="0">
              <a:spcBef>
                <a:spcPts val="0"/>
              </a:spcBef>
              <a:buNone/>
              <a:defRPr sz="900">
                <a:solidFill>
                  <a:srgbClr val="39699C"/>
                </a:solidFill>
                <a:latin typeface="Calibri"/>
                <a:ea typeface="Calibri"/>
                <a:cs typeface="Calibri"/>
                <a:sym typeface="Calibri"/>
              </a:defRPr>
            </a:lvl3pPr>
            <a:lvl4pPr marL="0" marR="0" lvl="3" indent="0" algn="r" rtl="0">
              <a:spcBef>
                <a:spcPts val="0"/>
              </a:spcBef>
              <a:buNone/>
              <a:defRPr sz="900">
                <a:solidFill>
                  <a:srgbClr val="39699C"/>
                </a:solidFill>
                <a:latin typeface="Calibri"/>
                <a:ea typeface="Calibri"/>
                <a:cs typeface="Calibri"/>
                <a:sym typeface="Calibri"/>
              </a:defRPr>
            </a:lvl4pPr>
            <a:lvl5pPr marL="0" marR="0" lvl="4" indent="0" algn="r" rtl="0">
              <a:spcBef>
                <a:spcPts val="0"/>
              </a:spcBef>
              <a:buNone/>
              <a:defRPr sz="900">
                <a:solidFill>
                  <a:srgbClr val="39699C"/>
                </a:solidFill>
                <a:latin typeface="Calibri"/>
                <a:ea typeface="Calibri"/>
                <a:cs typeface="Calibri"/>
                <a:sym typeface="Calibri"/>
              </a:defRPr>
            </a:lvl5pPr>
            <a:lvl6pPr marL="0" marR="0" lvl="5" indent="0" algn="r" rtl="0">
              <a:spcBef>
                <a:spcPts val="0"/>
              </a:spcBef>
              <a:buNone/>
              <a:defRPr sz="900">
                <a:solidFill>
                  <a:srgbClr val="39699C"/>
                </a:solidFill>
                <a:latin typeface="Calibri"/>
                <a:ea typeface="Calibri"/>
                <a:cs typeface="Calibri"/>
                <a:sym typeface="Calibri"/>
              </a:defRPr>
            </a:lvl6pPr>
            <a:lvl7pPr marL="0" marR="0" lvl="6" indent="0" algn="r" rtl="0">
              <a:spcBef>
                <a:spcPts val="0"/>
              </a:spcBef>
              <a:buNone/>
              <a:defRPr sz="900">
                <a:solidFill>
                  <a:srgbClr val="39699C"/>
                </a:solidFill>
                <a:latin typeface="Calibri"/>
                <a:ea typeface="Calibri"/>
                <a:cs typeface="Calibri"/>
                <a:sym typeface="Calibri"/>
              </a:defRPr>
            </a:lvl7pPr>
            <a:lvl8pPr marL="0" marR="0" lvl="7" indent="0" algn="r" rtl="0">
              <a:spcBef>
                <a:spcPts val="0"/>
              </a:spcBef>
              <a:buNone/>
              <a:defRPr sz="900">
                <a:solidFill>
                  <a:srgbClr val="39699C"/>
                </a:solidFill>
                <a:latin typeface="Calibri"/>
                <a:ea typeface="Calibri"/>
                <a:cs typeface="Calibri"/>
                <a:sym typeface="Calibri"/>
              </a:defRPr>
            </a:lvl8pPr>
            <a:lvl9pPr marL="0" marR="0" lvl="8" indent="0" algn="r" rtl="0">
              <a:spcBef>
                <a:spcPts val="0"/>
              </a:spcBef>
              <a:buNone/>
              <a:defRPr sz="900">
                <a:solidFill>
                  <a:srgbClr val="39699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A917E-42EE-7846-B875-17239004E1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899A6B-EF4F-B841-8841-345513082BAC}"/>
              </a:ext>
            </a:extLst>
          </p:cNvPr>
          <p:cNvSpPr>
            <a:spLocks noGrp="1"/>
          </p:cNvSpPr>
          <p:nvPr>
            <p:ph type="dt" sz="half" idx="10"/>
          </p:nvPr>
        </p:nvSpPr>
        <p:spPr/>
        <p:txBody>
          <a:bodyPr/>
          <a:lstStyle/>
          <a:p>
            <a:fld id="{786A6E32-5775-4207-B00A-4A31F69E497A}" type="datetime1">
              <a:rPr lang="en-US" smtClean="0"/>
              <a:t>10/22/18</a:t>
            </a:fld>
            <a:endParaRPr lang="en-US"/>
          </a:p>
        </p:txBody>
      </p:sp>
      <p:sp>
        <p:nvSpPr>
          <p:cNvPr id="4" name="Footer Placeholder 3">
            <a:extLst>
              <a:ext uri="{FF2B5EF4-FFF2-40B4-BE49-F238E27FC236}">
                <a16:creationId xmlns:a16="http://schemas.microsoft.com/office/drawing/2014/main" id="{47F4D7E5-992C-E24A-8C37-5ECFB0AF08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32251C-5E10-464B-BD0B-EEFDDA16EA81}"/>
              </a:ext>
            </a:extLst>
          </p:cNvPr>
          <p:cNvSpPr>
            <a:spLocks noGrp="1"/>
          </p:cNvSpPr>
          <p:nvPr>
            <p:ph type="sldNum" sz="quarter" idx="12"/>
          </p:nvPr>
        </p:nvSpPr>
        <p:spPr/>
        <p:txBody>
          <a:bodyPr/>
          <a:lstStyle/>
          <a:p>
            <a:fld id="{3D74B9CB-180D-F140-9506-B8B085056936}" type="slidenum">
              <a:rPr lang="en-US" smtClean="0"/>
              <a:t>‹#›</a:t>
            </a:fld>
            <a:endParaRPr lang="en-US"/>
          </a:p>
        </p:txBody>
      </p:sp>
    </p:spTree>
    <p:extLst>
      <p:ext uri="{BB962C8B-B14F-4D97-AF65-F5344CB8AC3E}">
        <p14:creationId xmlns:p14="http://schemas.microsoft.com/office/powerpoint/2010/main" val="4229735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0"/>
        <p:cNvGrpSpPr/>
        <p:nvPr/>
      </p:nvGrpSpPr>
      <p:grpSpPr>
        <a:xfrm>
          <a:off x="0" y="0"/>
          <a:ext cx="0" cy="0"/>
          <a:chOff x="0" y="0"/>
          <a:chExt cx="0" cy="0"/>
        </a:xfrm>
      </p:grpSpPr>
      <p:sp>
        <p:nvSpPr>
          <p:cNvPr id="71" name="Google Shape;71;p16"/>
          <p:cNvSpPr txBox="1">
            <a:spLocks noGrp="1"/>
          </p:cNvSpPr>
          <p:nvPr>
            <p:ph type="title"/>
          </p:nvPr>
        </p:nvSpPr>
        <p:spPr>
          <a:xfrm>
            <a:off x="628650" y="485775"/>
            <a:ext cx="7886700" cy="484500"/>
          </a:xfrm>
          <a:prstGeom prst="rect">
            <a:avLst/>
          </a:prstGeom>
          <a:noFill/>
          <a:ln>
            <a:noFill/>
          </a:ln>
        </p:spPr>
        <p:txBody>
          <a:bodyPr spcFirstLastPara="1" wrap="square" lIns="68575" tIns="34275" rIns="68575" bIns="34275" anchor="t" anchorCtr="0"/>
          <a:lstStyle>
            <a:lvl1pPr marR="0" lvl="0" algn="l" rtl="0">
              <a:lnSpc>
                <a:spcPct val="90000"/>
              </a:lnSpc>
              <a:spcBef>
                <a:spcPts val="0"/>
              </a:spcBef>
              <a:spcAft>
                <a:spcPts val="0"/>
              </a:spcAft>
              <a:buClr>
                <a:srgbClr val="1F3864"/>
              </a:buClr>
              <a:buSzPts val="3000"/>
              <a:buFont typeface="Arial Narrow"/>
              <a:buNone/>
              <a:defRPr sz="3000" b="1" i="0" u="none" strike="noStrike" cap="none">
                <a:solidFill>
                  <a:srgbClr val="1F3864"/>
                </a:solidFill>
                <a:latin typeface="Arial Narrow"/>
                <a:ea typeface="Arial Narrow"/>
                <a:cs typeface="Arial Narrow"/>
                <a:sym typeface="Arial Narrow"/>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72" name="Google Shape;72;p16"/>
          <p:cNvSpPr txBox="1">
            <a:spLocks noGrp="1"/>
          </p:cNvSpPr>
          <p:nvPr>
            <p:ph type="sldNum" idx="12"/>
          </p:nvPr>
        </p:nvSpPr>
        <p:spPr>
          <a:xfrm>
            <a:off x="6800850" y="4767263"/>
            <a:ext cx="2057400" cy="2739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None/>
              <a:defRPr sz="900" b="0" i="0" u="none" strike="noStrike" cap="none">
                <a:solidFill>
                  <a:srgbClr val="39699C"/>
                </a:solidFill>
                <a:latin typeface="Calibri"/>
                <a:ea typeface="Calibri"/>
                <a:cs typeface="Calibri"/>
                <a:sym typeface="Calibri"/>
              </a:defRPr>
            </a:lvl1pPr>
            <a:lvl2pPr marL="0" marR="0" lvl="1" indent="0" algn="r" rtl="0">
              <a:spcBef>
                <a:spcPts val="0"/>
              </a:spcBef>
              <a:buNone/>
              <a:defRPr sz="900" b="0" i="0" u="none" strike="noStrike" cap="none">
                <a:solidFill>
                  <a:srgbClr val="39699C"/>
                </a:solidFill>
                <a:latin typeface="Calibri"/>
                <a:ea typeface="Calibri"/>
                <a:cs typeface="Calibri"/>
                <a:sym typeface="Calibri"/>
              </a:defRPr>
            </a:lvl2pPr>
            <a:lvl3pPr marL="0" marR="0" lvl="2" indent="0" algn="r" rtl="0">
              <a:spcBef>
                <a:spcPts val="0"/>
              </a:spcBef>
              <a:buNone/>
              <a:defRPr sz="900" b="0" i="0" u="none" strike="noStrike" cap="none">
                <a:solidFill>
                  <a:srgbClr val="39699C"/>
                </a:solidFill>
                <a:latin typeface="Calibri"/>
                <a:ea typeface="Calibri"/>
                <a:cs typeface="Calibri"/>
                <a:sym typeface="Calibri"/>
              </a:defRPr>
            </a:lvl3pPr>
            <a:lvl4pPr marL="0" marR="0" lvl="3" indent="0" algn="r" rtl="0">
              <a:spcBef>
                <a:spcPts val="0"/>
              </a:spcBef>
              <a:buNone/>
              <a:defRPr sz="900" b="0" i="0" u="none" strike="noStrike" cap="none">
                <a:solidFill>
                  <a:srgbClr val="39699C"/>
                </a:solidFill>
                <a:latin typeface="Calibri"/>
                <a:ea typeface="Calibri"/>
                <a:cs typeface="Calibri"/>
                <a:sym typeface="Calibri"/>
              </a:defRPr>
            </a:lvl4pPr>
            <a:lvl5pPr marL="0" marR="0" lvl="4" indent="0" algn="r" rtl="0">
              <a:spcBef>
                <a:spcPts val="0"/>
              </a:spcBef>
              <a:buNone/>
              <a:defRPr sz="900" b="0" i="0" u="none" strike="noStrike" cap="none">
                <a:solidFill>
                  <a:srgbClr val="39699C"/>
                </a:solidFill>
                <a:latin typeface="Calibri"/>
                <a:ea typeface="Calibri"/>
                <a:cs typeface="Calibri"/>
                <a:sym typeface="Calibri"/>
              </a:defRPr>
            </a:lvl5pPr>
            <a:lvl6pPr marL="0" marR="0" lvl="5" indent="0" algn="r" rtl="0">
              <a:spcBef>
                <a:spcPts val="0"/>
              </a:spcBef>
              <a:buNone/>
              <a:defRPr sz="900" b="0" i="0" u="none" strike="noStrike" cap="none">
                <a:solidFill>
                  <a:srgbClr val="39699C"/>
                </a:solidFill>
                <a:latin typeface="Calibri"/>
                <a:ea typeface="Calibri"/>
                <a:cs typeface="Calibri"/>
                <a:sym typeface="Calibri"/>
              </a:defRPr>
            </a:lvl6pPr>
            <a:lvl7pPr marL="0" marR="0" lvl="6" indent="0" algn="r" rtl="0">
              <a:spcBef>
                <a:spcPts val="0"/>
              </a:spcBef>
              <a:buNone/>
              <a:defRPr sz="900" b="0" i="0" u="none" strike="noStrike" cap="none">
                <a:solidFill>
                  <a:srgbClr val="39699C"/>
                </a:solidFill>
                <a:latin typeface="Calibri"/>
                <a:ea typeface="Calibri"/>
                <a:cs typeface="Calibri"/>
                <a:sym typeface="Calibri"/>
              </a:defRPr>
            </a:lvl7pPr>
            <a:lvl8pPr marL="0" marR="0" lvl="7" indent="0" algn="r" rtl="0">
              <a:spcBef>
                <a:spcPts val="0"/>
              </a:spcBef>
              <a:buNone/>
              <a:defRPr sz="900" b="0" i="0" u="none" strike="noStrike" cap="none">
                <a:solidFill>
                  <a:srgbClr val="39699C"/>
                </a:solidFill>
                <a:latin typeface="Calibri"/>
                <a:ea typeface="Calibri"/>
                <a:cs typeface="Calibri"/>
                <a:sym typeface="Calibri"/>
              </a:defRPr>
            </a:lvl8pPr>
            <a:lvl9pPr marL="0" marR="0" lvl="8" indent="0" algn="r" rtl="0">
              <a:spcBef>
                <a:spcPts val="0"/>
              </a:spcBef>
              <a:buNone/>
              <a:defRPr sz="900" b="0" i="0" u="none" strike="noStrike" cap="none">
                <a:solidFill>
                  <a:srgbClr val="39699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3" name="Google Shape;73;p1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rgbClr val="244D60"/>
              </a:buClr>
              <a:buSzPts val="2100"/>
              <a:buFont typeface="Arial"/>
              <a:buChar char="•"/>
              <a:defRPr sz="2100" b="0" i="0" u="none" strike="noStrike" cap="none">
                <a:solidFill>
                  <a:srgbClr val="244D60"/>
                </a:solidFill>
                <a:latin typeface="Arial Narrow"/>
                <a:ea typeface="Arial Narrow"/>
                <a:cs typeface="Arial Narrow"/>
                <a:sym typeface="Arial Narrow"/>
              </a:defRPr>
            </a:lvl1pPr>
            <a:lvl2pPr marL="914400" marR="0" lvl="1" indent="-342900" algn="l" rtl="0">
              <a:lnSpc>
                <a:spcPct val="90000"/>
              </a:lnSpc>
              <a:spcBef>
                <a:spcPts val="400"/>
              </a:spcBef>
              <a:spcAft>
                <a:spcPts val="0"/>
              </a:spcAft>
              <a:buClr>
                <a:srgbClr val="244D60"/>
              </a:buClr>
              <a:buSzPts val="1800"/>
              <a:buFont typeface="Arial"/>
              <a:buChar char="•"/>
              <a:defRPr sz="1800" b="0" i="0" u="none" strike="noStrike" cap="none">
                <a:solidFill>
                  <a:srgbClr val="244D60"/>
                </a:solidFill>
                <a:latin typeface="Arial Narrow"/>
                <a:ea typeface="Arial Narrow"/>
                <a:cs typeface="Arial Narrow"/>
                <a:sym typeface="Arial Narrow"/>
              </a:defRPr>
            </a:lvl2pPr>
            <a:lvl3pPr marL="1371600" marR="0" lvl="2" indent="-323850" algn="l" rtl="0">
              <a:lnSpc>
                <a:spcPct val="90000"/>
              </a:lnSpc>
              <a:spcBef>
                <a:spcPts val="400"/>
              </a:spcBef>
              <a:spcAft>
                <a:spcPts val="0"/>
              </a:spcAft>
              <a:buClr>
                <a:srgbClr val="244D60"/>
              </a:buClr>
              <a:buSzPts val="1500"/>
              <a:buFont typeface="Arial"/>
              <a:buChar char="•"/>
              <a:defRPr sz="1500" b="0" i="0" u="none" strike="noStrike" cap="none">
                <a:solidFill>
                  <a:srgbClr val="244D60"/>
                </a:solidFill>
                <a:latin typeface="Arial Narrow"/>
                <a:ea typeface="Arial Narrow"/>
                <a:cs typeface="Arial Narrow"/>
                <a:sym typeface="Arial Narrow"/>
              </a:defRPr>
            </a:lvl3pPr>
            <a:lvl4pPr marL="1828800" marR="0" lvl="3" indent="-317500" algn="l" rtl="0">
              <a:lnSpc>
                <a:spcPct val="90000"/>
              </a:lnSpc>
              <a:spcBef>
                <a:spcPts val="400"/>
              </a:spcBef>
              <a:spcAft>
                <a:spcPts val="0"/>
              </a:spcAft>
              <a:buClr>
                <a:srgbClr val="244D60"/>
              </a:buClr>
              <a:buSzPts val="1400"/>
              <a:buFont typeface="Arial"/>
              <a:buChar char="•"/>
              <a:defRPr sz="1400" b="0" i="0" u="none" strike="noStrike" cap="none">
                <a:solidFill>
                  <a:srgbClr val="244D60"/>
                </a:solidFill>
                <a:latin typeface="Arial Narrow"/>
                <a:ea typeface="Arial Narrow"/>
                <a:cs typeface="Arial Narrow"/>
                <a:sym typeface="Arial Narrow"/>
              </a:defRPr>
            </a:lvl4pPr>
            <a:lvl5pPr marL="2286000" marR="0" lvl="4" indent="-317500" algn="l" rtl="0">
              <a:lnSpc>
                <a:spcPct val="90000"/>
              </a:lnSpc>
              <a:spcBef>
                <a:spcPts val="400"/>
              </a:spcBef>
              <a:spcAft>
                <a:spcPts val="0"/>
              </a:spcAft>
              <a:buClr>
                <a:srgbClr val="244D60"/>
              </a:buClr>
              <a:buSzPts val="1400"/>
              <a:buFont typeface="Arial"/>
              <a:buChar char="•"/>
              <a:defRPr sz="1400" b="0" i="0" u="none" strike="noStrike" cap="none">
                <a:solidFill>
                  <a:srgbClr val="244D60"/>
                </a:solidFill>
                <a:latin typeface="Arial Narrow"/>
                <a:ea typeface="Arial Narrow"/>
                <a:cs typeface="Arial Narrow"/>
                <a:sym typeface="Arial Narrow"/>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799826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306">
          <p15:clr>
            <a:srgbClr val="FBAE40"/>
          </p15:clr>
        </p15:guide>
        <p15:guide id="2" pos="39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EF73DC-125B-4A0B-A7D2-6EE7CEC64205}" type="datetime1">
              <a:rPr lang="en-US" smtClean="0"/>
              <a:t>10/22/18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079389" y="4873796"/>
            <a:ext cx="2057400" cy="273844"/>
          </a:xfrm>
        </p:spPr>
        <p:txBody>
          <a:bodyPr/>
          <a:lstStyle/>
          <a:p>
            <a:fld id="{581AAB73-E9A3-402E-9EBA-3A3D3D18C196}"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29278" y="4735307"/>
            <a:ext cx="2077375" cy="319025"/>
          </a:xfrm>
          <a:prstGeom prst="rect">
            <a:avLst/>
          </a:prstGeom>
        </p:spPr>
      </p:pic>
    </p:spTree>
    <p:extLst>
      <p:ext uri="{BB962C8B-B14F-4D97-AF65-F5344CB8AC3E}">
        <p14:creationId xmlns:p14="http://schemas.microsoft.com/office/powerpoint/2010/main" val="3579178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AE269AC-4DA0-43C4-810F-22C5A3828FDC}" type="datetime1">
              <a:rPr lang="en-US" smtClean="0"/>
              <a:t>10/22/18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AAB73-E9A3-402E-9EBA-3A3D3D18C196}" type="slidenum">
              <a:rPr lang="en-US" smtClean="0"/>
              <a:t>‹#›</a:t>
            </a:fld>
            <a:endParaRPr lang="en-US"/>
          </a:p>
        </p:txBody>
      </p:sp>
    </p:spTree>
    <p:extLst>
      <p:ext uri="{BB962C8B-B14F-4D97-AF65-F5344CB8AC3E}">
        <p14:creationId xmlns:p14="http://schemas.microsoft.com/office/powerpoint/2010/main" val="4293540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74"/>
        <p:cNvGrpSpPr/>
        <p:nvPr/>
      </p:nvGrpSpPr>
      <p:grpSpPr>
        <a:xfrm>
          <a:off x="0" y="0"/>
          <a:ext cx="0" cy="0"/>
          <a:chOff x="0" y="0"/>
          <a:chExt cx="0" cy="0"/>
        </a:xfrm>
      </p:grpSpPr>
      <p:pic>
        <p:nvPicPr>
          <p:cNvPr id="75" name="Google Shape;75;p17"/>
          <p:cNvPicPr preferRelativeResize="0"/>
          <p:nvPr/>
        </p:nvPicPr>
        <p:blipFill rotWithShape="1">
          <a:blip r:embed="rId2">
            <a:alphaModFix/>
          </a:blip>
          <a:srcRect/>
          <a:stretch/>
        </p:blipFill>
        <p:spPr>
          <a:xfrm>
            <a:off x="-1" y="-1"/>
            <a:ext cx="9238270" cy="5196527"/>
          </a:xfrm>
          <a:prstGeom prst="rect">
            <a:avLst/>
          </a:prstGeom>
          <a:noFill/>
          <a:ln>
            <a:noFill/>
          </a:ln>
        </p:spPr>
      </p:pic>
      <p:sp>
        <p:nvSpPr>
          <p:cNvPr id="76" name="Google Shape;76;p17"/>
          <p:cNvSpPr txBox="1">
            <a:spLocks noGrp="1"/>
          </p:cNvSpPr>
          <p:nvPr>
            <p:ph type="title"/>
          </p:nvPr>
        </p:nvSpPr>
        <p:spPr>
          <a:xfrm>
            <a:off x="3891915" y="514350"/>
            <a:ext cx="4629300" cy="484500"/>
          </a:xfrm>
          <a:prstGeom prst="rect">
            <a:avLst/>
          </a:prstGeom>
          <a:noFill/>
          <a:ln>
            <a:noFill/>
          </a:ln>
        </p:spPr>
        <p:txBody>
          <a:bodyPr spcFirstLastPara="1" wrap="square" lIns="68575" tIns="34275" rIns="68575" bIns="34275" anchor="t" anchorCtr="0"/>
          <a:lstStyle>
            <a:lvl1pPr marR="0" lvl="0" algn="l" rtl="0">
              <a:lnSpc>
                <a:spcPct val="90000"/>
              </a:lnSpc>
              <a:spcBef>
                <a:spcPts val="0"/>
              </a:spcBef>
              <a:spcAft>
                <a:spcPts val="0"/>
              </a:spcAft>
              <a:buClr>
                <a:srgbClr val="1F3864"/>
              </a:buClr>
              <a:buSzPts val="3000"/>
              <a:buFont typeface="Arial Narrow"/>
              <a:buNone/>
              <a:defRPr sz="3000" b="1" i="0" u="none" strike="noStrike" cap="none">
                <a:solidFill>
                  <a:srgbClr val="1F3864"/>
                </a:solidFill>
                <a:latin typeface="Arial Narrow"/>
                <a:ea typeface="Arial Narrow"/>
                <a:cs typeface="Arial Narrow"/>
                <a:sym typeface="Arial Narrow"/>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77" name="Google Shape;77;p17"/>
          <p:cNvSpPr txBox="1">
            <a:spLocks noGrp="1"/>
          </p:cNvSpPr>
          <p:nvPr>
            <p:ph type="sldNum" idx="12"/>
          </p:nvPr>
        </p:nvSpPr>
        <p:spPr>
          <a:xfrm>
            <a:off x="6800850" y="4767263"/>
            <a:ext cx="2057400" cy="2739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None/>
              <a:defRPr sz="900" b="0" i="0" u="none" strike="noStrike" cap="none">
                <a:solidFill>
                  <a:srgbClr val="39699C"/>
                </a:solidFill>
                <a:latin typeface="Calibri"/>
                <a:ea typeface="Calibri"/>
                <a:cs typeface="Calibri"/>
                <a:sym typeface="Calibri"/>
              </a:defRPr>
            </a:lvl1pPr>
            <a:lvl2pPr marL="0" marR="0" lvl="1" indent="0" algn="r" rtl="0">
              <a:spcBef>
                <a:spcPts val="0"/>
              </a:spcBef>
              <a:buNone/>
              <a:defRPr sz="900" b="0" i="0" u="none" strike="noStrike" cap="none">
                <a:solidFill>
                  <a:srgbClr val="39699C"/>
                </a:solidFill>
                <a:latin typeface="Calibri"/>
                <a:ea typeface="Calibri"/>
                <a:cs typeface="Calibri"/>
                <a:sym typeface="Calibri"/>
              </a:defRPr>
            </a:lvl2pPr>
            <a:lvl3pPr marL="0" marR="0" lvl="2" indent="0" algn="r" rtl="0">
              <a:spcBef>
                <a:spcPts val="0"/>
              </a:spcBef>
              <a:buNone/>
              <a:defRPr sz="900" b="0" i="0" u="none" strike="noStrike" cap="none">
                <a:solidFill>
                  <a:srgbClr val="39699C"/>
                </a:solidFill>
                <a:latin typeface="Calibri"/>
                <a:ea typeface="Calibri"/>
                <a:cs typeface="Calibri"/>
                <a:sym typeface="Calibri"/>
              </a:defRPr>
            </a:lvl3pPr>
            <a:lvl4pPr marL="0" marR="0" lvl="3" indent="0" algn="r" rtl="0">
              <a:spcBef>
                <a:spcPts val="0"/>
              </a:spcBef>
              <a:buNone/>
              <a:defRPr sz="900" b="0" i="0" u="none" strike="noStrike" cap="none">
                <a:solidFill>
                  <a:srgbClr val="39699C"/>
                </a:solidFill>
                <a:latin typeface="Calibri"/>
                <a:ea typeface="Calibri"/>
                <a:cs typeface="Calibri"/>
                <a:sym typeface="Calibri"/>
              </a:defRPr>
            </a:lvl4pPr>
            <a:lvl5pPr marL="0" marR="0" lvl="4" indent="0" algn="r" rtl="0">
              <a:spcBef>
                <a:spcPts val="0"/>
              </a:spcBef>
              <a:buNone/>
              <a:defRPr sz="900" b="0" i="0" u="none" strike="noStrike" cap="none">
                <a:solidFill>
                  <a:srgbClr val="39699C"/>
                </a:solidFill>
                <a:latin typeface="Calibri"/>
                <a:ea typeface="Calibri"/>
                <a:cs typeface="Calibri"/>
                <a:sym typeface="Calibri"/>
              </a:defRPr>
            </a:lvl5pPr>
            <a:lvl6pPr marL="0" marR="0" lvl="5" indent="0" algn="r" rtl="0">
              <a:spcBef>
                <a:spcPts val="0"/>
              </a:spcBef>
              <a:buNone/>
              <a:defRPr sz="900" b="0" i="0" u="none" strike="noStrike" cap="none">
                <a:solidFill>
                  <a:srgbClr val="39699C"/>
                </a:solidFill>
                <a:latin typeface="Calibri"/>
                <a:ea typeface="Calibri"/>
                <a:cs typeface="Calibri"/>
                <a:sym typeface="Calibri"/>
              </a:defRPr>
            </a:lvl6pPr>
            <a:lvl7pPr marL="0" marR="0" lvl="6" indent="0" algn="r" rtl="0">
              <a:spcBef>
                <a:spcPts val="0"/>
              </a:spcBef>
              <a:buNone/>
              <a:defRPr sz="900" b="0" i="0" u="none" strike="noStrike" cap="none">
                <a:solidFill>
                  <a:srgbClr val="39699C"/>
                </a:solidFill>
                <a:latin typeface="Calibri"/>
                <a:ea typeface="Calibri"/>
                <a:cs typeface="Calibri"/>
                <a:sym typeface="Calibri"/>
              </a:defRPr>
            </a:lvl7pPr>
            <a:lvl8pPr marL="0" marR="0" lvl="7" indent="0" algn="r" rtl="0">
              <a:spcBef>
                <a:spcPts val="0"/>
              </a:spcBef>
              <a:buNone/>
              <a:defRPr sz="900" b="0" i="0" u="none" strike="noStrike" cap="none">
                <a:solidFill>
                  <a:srgbClr val="39699C"/>
                </a:solidFill>
                <a:latin typeface="Calibri"/>
                <a:ea typeface="Calibri"/>
                <a:cs typeface="Calibri"/>
                <a:sym typeface="Calibri"/>
              </a:defRPr>
            </a:lvl8pPr>
            <a:lvl9pPr marL="0" marR="0" lvl="8" indent="0" algn="r" rtl="0">
              <a:spcBef>
                <a:spcPts val="0"/>
              </a:spcBef>
              <a:buNone/>
              <a:defRPr sz="900" b="0" i="0" u="none" strike="noStrike" cap="none">
                <a:solidFill>
                  <a:srgbClr val="39699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8" name="Google Shape;78;p17"/>
          <p:cNvSpPr txBox="1">
            <a:spLocks noGrp="1"/>
          </p:cNvSpPr>
          <p:nvPr>
            <p:ph type="body" idx="1"/>
          </p:nvPr>
        </p:nvSpPr>
        <p:spPr>
          <a:xfrm>
            <a:off x="3891915" y="1369219"/>
            <a:ext cx="4623600" cy="3263400"/>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rgbClr val="1F3864"/>
              </a:buClr>
              <a:buSzPts val="2100"/>
              <a:buFont typeface="Arial"/>
              <a:buChar char="•"/>
              <a:defRPr sz="2100" b="0" i="0" u="none" strike="noStrike" cap="none">
                <a:solidFill>
                  <a:srgbClr val="1F3864"/>
                </a:solidFill>
                <a:latin typeface="Arial Narrow"/>
                <a:ea typeface="Arial Narrow"/>
                <a:cs typeface="Arial Narrow"/>
                <a:sym typeface="Arial Narrow"/>
              </a:defRPr>
            </a:lvl1pPr>
            <a:lvl2pPr marL="914400" marR="0" lvl="1" indent="-342900" algn="l" rtl="0">
              <a:lnSpc>
                <a:spcPct val="90000"/>
              </a:lnSpc>
              <a:spcBef>
                <a:spcPts val="400"/>
              </a:spcBef>
              <a:spcAft>
                <a:spcPts val="0"/>
              </a:spcAft>
              <a:buClr>
                <a:srgbClr val="1F3864"/>
              </a:buClr>
              <a:buSzPts val="1800"/>
              <a:buFont typeface="Arial"/>
              <a:buChar char="•"/>
              <a:defRPr sz="1800" b="0" i="0" u="none" strike="noStrike" cap="none">
                <a:solidFill>
                  <a:srgbClr val="1F3864"/>
                </a:solidFill>
                <a:latin typeface="Arial Narrow"/>
                <a:ea typeface="Arial Narrow"/>
                <a:cs typeface="Arial Narrow"/>
                <a:sym typeface="Arial Narrow"/>
              </a:defRPr>
            </a:lvl2pPr>
            <a:lvl3pPr marL="1371600" marR="0" lvl="2" indent="-323850" algn="l" rtl="0">
              <a:lnSpc>
                <a:spcPct val="90000"/>
              </a:lnSpc>
              <a:spcBef>
                <a:spcPts val="400"/>
              </a:spcBef>
              <a:spcAft>
                <a:spcPts val="0"/>
              </a:spcAft>
              <a:buClr>
                <a:srgbClr val="1F3864"/>
              </a:buClr>
              <a:buSzPts val="1500"/>
              <a:buFont typeface="Arial"/>
              <a:buChar char="•"/>
              <a:defRPr sz="1500" b="0" i="0" u="none" strike="noStrike" cap="none">
                <a:solidFill>
                  <a:srgbClr val="1F3864"/>
                </a:solidFill>
                <a:latin typeface="Arial Narrow"/>
                <a:ea typeface="Arial Narrow"/>
                <a:cs typeface="Arial Narrow"/>
                <a:sym typeface="Arial Narrow"/>
              </a:defRPr>
            </a:lvl3pPr>
            <a:lvl4pPr marL="1828800" marR="0" lvl="3" indent="-317500" algn="l" rtl="0">
              <a:lnSpc>
                <a:spcPct val="90000"/>
              </a:lnSpc>
              <a:spcBef>
                <a:spcPts val="400"/>
              </a:spcBef>
              <a:spcAft>
                <a:spcPts val="0"/>
              </a:spcAft>
              <a:buClr>
                <a:srgbClr val="1F3864"/>
              </a:buClr>
              <a:buSzPts val="1400"/>
              <a:buFont typeface="Arial"/>
              <a:buChar char="•"/>
              <a:defRPr sz="1400" b="0" i="0" u="none" strike="noStrike" cap="none">
                <a:solidFill>
                  <a:srgbClr val="1F3864"/>
                </a:solidFill>
                <a:latin typeface="Arial Narrow"/>
                <a:ea typeface="Arial Narrow"/>
                <a:cs typeface="Arial Narrow"/>
                <a:sym typeface="Arial Narrow"/>
              </a:defRPr>
            </a:lvl4pPr>
            <a:lvl5pPr marL="2286000" marR="0" lvl="4" indent="-317500" algn="l" rtl="0">
              <a:lnSpc>
                <a:spcPct val="90000"/>
              </a:lnSpc>
              <a:spcBef>
                <a:spcPts val="400"/>
              </a:spcBef>
              <a:spcAft>
                <a:spcPts val="0"/>
              </a:spcAft>
              <a:buClr>
                <a:srgbClr val="1F3864"/>
              </a:buClr>
              <a:buSzPts val="1400"/>
              <a:buFont typeface="Arial"/>
              <a:buChar char="•"/>
              <a:defRPr sz="1400" b="0" i="0" u="none" strike="noStrike" cap="none">
                <a:solidFill>
                  <a:srgbClr val="1F3864"/>
                </a:solidFill>
                <a:latin typeface="Arial Narrow"/>
                <a:ea typeface="Arial Narrow"/>
                <a:cs typeface="Arial Narrow"/>
                <a:sym typeface="Arial Narrow"/>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324">
          <p15:clr>
            <a:srgbClr val="FBAE40"/>
          </p15:clr>
        </p15:guide>
        <p15:guide id="2" pos="244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7_Title and Content">
  <p:cSld name="7_Title and Content">
    <p:spTree>
      <p:nvGrpSpPr>
        <p:cNvPr id="1" name="Shape 79"/>
        <p:cNvGrpSpPr/>
        <p:nvPr/>
      </p:nvGrpSpPr>
      <p:grpSpPr>
        <a:xfrm>
          <a:off x="0" y="0"/>
          <a:ext cx="0" cy="0"/>
          <a:chOff x="0" y="0"/>
          <a:chExt cx="0" cy="0"/>
        </a:xfrm>
      </p:grpSpPr>
      <p:pic>
        <p:nvPicPr>
          <p:cNvPr id="80" name="Google Shape;80;p1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1" name="Google Shape;81;p18"/>
          <p:cNvSpPr txBox="1">
            <a:spLocks noGrp="1"/>
          </p:cNvSpPr>
          <p:nvPr>
            <p:ph type="body" idx="1"/>
          </p:nvPr>
        </p:nvSpPr>
        <p:spPr>
          <a:xfrm>
            <a:off x="3891915" y="1369219"/>
            <a:ext cx="4623600" cy="3263400"/>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rgbClr val="1F3864"/>
              </a:buClr>
              <a:buSzPts val="2100"/>
              <a:buFont typeface="Arial"/>
              <a:buChar char="•"/>
              <a:defRPr sz="2100" b="0" i="0" u="none" strike="noStrike" cap="none">
                <a:solidFill>
                  <a:srgbClr val="1F3864"/>
                </a:solidFill>
                <a:latin typeface="Arial Narrow"/>
                <a:ea typeface="Arial Narrow"/>
                <a:cs typeface="Arial Narrow"/>
                <a:sym typeface="Arial Narrow"/>
              </a:defRPr>
            </a:lvl1pPr>
            <a:lvl2pPr marL="914400" marR="0" lvl="1" indent="-342900" algn="l" rtl="0">
              <a:lnSpc>
                <a:spcPct val="90000"/>
              </a:lnSpc>
              <a:spcBef>
                <a:spcPts val="400"/>
              </a:spcBef>
              <a:spcAft>
                <a:spcPts val="0"/>
              </a:spcAft>
              <a:buClr>
                <a:srgbClr val="1F3864"/>
              </a:buClr>
              <a:buSzPts val="1800"/>
              <a:buFont typeface="Arial"/>
              <a:buChar char="•"/>
              <a:defRPr sz="1800" b="0" i="0" u="none" strike="noStrike" cap="none">
                <a:solidFill>
                  <a:srgbClr val="1F3864"/>
                </a:solidFill>
                <a:latin typeface="Arial Narrow"/>
                <a:ea typeface="Arial Narrow"/>
                <a:cs typeface="Arial Narrow"/>
                <a:sym typeface="Arial Narrow"/>
              </a:defRPr>
            </a:lvl2pPr>
            <a:lvl3pPr marL="1371600" marR="0" lvl="2" indent="-323850" algn="l" rtl="0">
              <a:lnSpc>
                <a:spcPct val="90000"/>
              </a:lnSpc>
              <a:spcBef>
                <a:spcPts val="400"/>
              </a:spcBef>
              <a:spcAft>
                <a:spcPts val="0"/>
              </a:spcAft>
              <a:buClr>
                <a:srgbClr val="1F3864"/>
              </a:buClr>
              <a:buSzPts val="1500"/>
              <a:buFont typeface="Arial"/>
              <a:buChar char="•"/>
              <a:defRPr sz="1500" b="0" i="0" u="none" strike="noStrike" cap="none">
                <a:solidFill>
                  <a:srgbClr val="1F3864"/>
                </a:solidFill>
                <a:latin typeface="Arial Narrow"/>
                <a:ea typeface="Arial Narrow"/>
                <a:cs typeface="Arial Narrow"/>
                <a:sym typeface="Arial Narrow"/>
              </a:defRPr>
            </a:lvl3pPr>
            <a:lvl4pPr marL="1828800" marR="0" lvl="3" indent="-317500" algn="l" rtl="0">
              <a:lnSpc>
                <a:spcPct val="90000"/>
              </a:lnSpc>
              <a:spcBef>
                <a:spcPts val="400"/>
              </a:spcBef>
              <a:spcAft>
                <a:spcPts val="0"/>
              </a:spcAft>
              <a:buClr>
                <a:srgbClr val="1F3864"/>
              </a:buClr>
              <a:buSzPts val="1400"/>
              <a:buFont typeface="Arial"/>
              <a:buChar char="•"/>
              <a:defRPr sz="1400" b="0" i="0" u="none" strike="noStrike" cap="none">
                <a:solidFill>
                  <a:srgbClr val="1F3864"/>
                </a:solidFill>
                <a:latin typeface="Arial Narrow"/>
                <a:ea typeface="Arial Narrow"/>
                <a:cs typeface="Arial Narrow"/>
                <a:sym typeface="Arial Narrow"/>
              </a:defRPr>
            </a:lvl4pPr>
            <a:lvl5pPr marL="2286000" marR="0" lvl="4" indent="-317500" algn="l" rtl="0">
              <a:lnSpc>
                <a:spcPct val="90000"/>
              </a:lnSpc>
              <a:spcBef>
                <a:spcPts val="400"/>
              </a:spcBef>
              <a:spcAft>
                <a:spcPts val="0"/>
              </a:spcAft>
              <a:buClr>
                <a:srgbClr val="1F3864"/>
              </a:buClr>
              <a:buSzPts val="1400"/>
              <a:buFont typeface="Arial"/>
              <a:buChar char="•"/>
              <a:defRPr sz="1400" b="0" i="0" u="none" strike="noStrike" cap="none">
                <a:solidFill>
                  <a:srgbClr val="1F3864"/>
                </a:solidFill>
                <a:latin typeface="Arial Narrow"/>
                <a:ea typeface="Arial Narrow"/>
                <a:cs typeface="Arial Narrow"/>
                <a:sym typeface="Arial Narrow"/>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2" name="Google Shape;82;p18"/>
          <p:cNvSpPr txBox="1">
            <a:spLocks noGrp="1"/>
          </p:cNvSpPr>
          <p:nvPr>
            <p:ph type="title"/>
          </p:nvPr>
        </p:nvSpPr>
        <p:spPr>
          <a:xfrm>
            <a:off x="3886200" y="514350"/>
            <a:ext cx="4646400" cy="4845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rgbClr val="1F3864"/>
              </a:buClr>
              <a:buSzPts val="3000"/>
              <a:buFont typeface="Arial Narrow"/>
              <a:buNone/>
              <a:defRPr sz="3000" b="1" i="0" u="none" strike="noStrike" cap="none">
                <a:solidFill>
                  <a:srgbClr val="1F3864"/>
                </a:solidFill>
                <a:latin typeface="Arial Narrow"/>
                <a:ea typeface="Arial Narrow"/>
                <a:cs typeface="Arial Narrow"/>
                <a:sym typeface="Arial Narrow"/>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83" name="Google Shape;83;p18"/>
          <p:cNvSpPr txBox="1">
            <a:spLocks noGrp="1"/>
          </p:cNvSpPr>
          <p:nvPr>
            <p:ph type="sldNum" idx="12"/>
          </p:nvPr>
        </p:nvSpPr>
        <p:spPr>
          <a:xfrm>
            <a:off x="6800850" y="4767263"/>
            <a:ext cx="2057400" cy="2739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None/>
              <a:defRPr sz="900" b="0" i="0" u="none" strike="noStrike" cap="none">
                <a:solidFill>
                  <a:srgbClr val="39699C"/>
                </a:solidFill>
                <a:latin typeface="Calibri"/>
                <a:ea typeface="Calibri"/>
                <a:cs typeface="Calibri"/>
                <a:sym typeface="Calibri"/>
              </a:defRPr>
            </a:lvl1pPr>
            <a:lvl2pPr marL="0" marR="0" lvl="1" indent="0" algn="r" rtl="0">
              <a:spcBef>
                <a:spcPts val="0"/>
              </a:spcBef>
              <a:buNone/>
              <a:defRPr sz="900" b="0" i="0" u="none" strike="noStrike" cap="none">
                <a:solidFill>
                  <a:srgbClr val="39699C"/>
                </a:solidFill>
                <a:latin typeface="Calibri"/>
                <a:ea typeface="Calibri"/>
                <a:cs typeface="Calibri"/>
                <a:sym typeface="Calibri"/>
              </a:defRPr>
            </a:lvl2pPr>
            <a:lvl3pPr marL="0" marR="0" lvl="2" indent="0" algn="r" rtl="0">
              <a:spcBef>
                <a:spcPts val="0"/>
              </a:spcBef>
              <a:buNone/>
              <a:defRPr sz="900" b="0" i="0" u="none" strike="noStrike" cap="none">
                <a:solidFill>
                  <a:srgbClr val="39699C"/>
                </a:solidFill>
                <a:latin typeface="Calibri"/>
                <a:ea typeface="Calibri"/>
                <a:cs typeface="Calibri"/>
                <a:sym typeface="Calibri"/>
              </a:defRPr>
            </a:lvl3pPr>
            <a:lvl4pPr marL="0" marR="0" lvl="3" indent="0" algn="r" rtl="0">
              <a:spcBef>
                <a:spcPts val="0"/>
              </a:spcBef>
              <a:buNone/>
              <a:defRPr sz="900" b="0" i="0" u="none" strike="noStrike" cap="none">
                <a:solidFill>
                  <a:srgbClr val="39699C"/>
                </a:solidFill>
                <a:latin typeface="Calibri"/>
                <a:ea typeface="Calibri"/>
                <a:cs typeface="Calibri"/>
                <a:sym typeface="Calibri"/>
              </a:defRPr>
            </a:lvl4pPr>
            <a:lvl5pPr marL="0" marR="0" lvl="4" indent="0" algn="r" rtl="0">
              <a:spcBef>
                <a:spcPts val="0"/>
              </a:spcBef>
              <a:buNone/>
              <a:defRPr sz="900" b="0" i="0" u="none" strike="noStrike" cap="none">
                <a:solidFill>
                  <a:srgbClr val="39699C"/>
                </a:solidFill>
                <a:latin typeface="Calibri"/>
                <a:ea typeface="Calibri"/>
                <a:cs typeface="Calibri"/>
                <a:sym typeface="Calibri"/>
              </a:defRPr>
            </a:lvl5pPr>
            <a:lvl6pPr marL="0" marR="0" lvl="5" indent="0" algn="r" rtl="0">
              <a:spcBef>
                <a:spcPts val="0"/>
              </a:spcBef>
              <a:buNone/>
              <a:defRPr sz="900" b="0" i="0" u="none" strike="noStrike" cap="none">
                <a:solidFill>
                  <a:srgbClr val="39699C"/>
                </a:solidFill>
                <a:latin typeface="Calibri"/>
                <a:ea typeface="Calibri"/>
                <a:cs typeface="Calibri"/>
                <a:sym typeface="Calibri"/>
              </a:defRPr>
            </a:lvl6pPr>
            <a:lvl7pPr marL="0" marR="0" lvl="6" indent="0" algn="r" rtl="0">
              <a:spcBef>
                <a:spcPts val="0"/>
              </a:spcBef>
              <a:buNone/>
              <a:defRPr sz="900" b="0" i="0" u="none" strike="noStrike" cap="none">
                <a:solidFill>
                  <a:srgbClr val="39699C"/>
                </a:solidFill>
                <a:latin typeface="Calibri"/>
                <a:ea typeface="Calibri"/>
                <a:cs typeface="Calibri"/>
                <a:sym typeface="Calibri"/>
              </a:defRPr>
            </a:lvl7pPr>
            <a:lvl8pPr marL="0" marR="0" lvl="7" indent="0" algn="r" rtl="0">
              <a:spcBef>
                <a:spcPts val="0"/>
              </a:spcBef>
              <a:buNone/>
              <a:defRPr sz="900" b="0" i="0" u="none" strike="noStrike" cap="none">
                <a:solidFill>
                  <a:srgbClr val="39699C"/>
                </a:solidFill>
                <a:latin typeface="Calibri"/>
                <a:ea typeface="Calibri"/>
                <a:cs typeface="Calibri"/>
                <a:sym typeface="Calibri"/>
              </a:defRPr>
            </a:lvl8pPr>
            <a:lvl9pPr marL="0" marR="0" lvl="8" indent="0" algn="r" rtl="0">
              <a:spcBef>
                <a:spcPts val="0"/>
              </a:spcBef>
              <a:buNone/>
              <a:defRPr sz="900" b="0" i="0" u="none" strike="noStrike" cap="none">
                <a:solidFill>
                  <a:srgbClr val="39699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324">
          <p15:clr>
            <a:srgbClr val="FBAE40"/>
          </p15:clr>
        </p15:guide>
        <p15:guide id="2" pos="244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84"/>
        <p:cNvGrpSpPr/>
        <p:nvPr/>
      </p:nvGrpSpPr>
      <p:grpSpPr>
        <a:xfrm>
          <a:off x="0" y="0"/>
          <a:ext cx="0" cy="0"/>
          <a:chOff x="0" y="0"/>
          <a:chExt cx="0" cy="0"/>
        </a:xfrm>
      </p:grpSpPr>
      <p:pic>
        <p:nvPicPr>
          <p:cNvPr id="85" name="Google Shape;85;p1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6" name="Google Shape;86;p19"/>
          <p:cNvSpPr txBox="1">
            <a:spLocks noGrp="1"/>
          </p:cNvSpPr>
          <p:nvPr>
            <p:ph type="title"/>
          </p:nvPr>
        </p:nvSpPr>
        <p:spPr>
          <a:xfrm>
            <a:off x="462098" y="514350"/>
            <a:ext cx="7886700" cy="484500"/>
          </a:xfrm>
          <a:prstGeom prst="rect">
            <a:avLst/>
          </a:prstGeom>
          <a:noFill/>
          <a:ln>
            <a:noFill/>
          </a:ln>
        </p:spPr>
        <p:txBody>
          <a:bodyPr spcFirstLastPara="1" wrap="square" lIns="68575" tIns="34275" rIns="68575" bIns="34275" anchor="t" anchorCtr="0"/>
          <a:lstStyle>
            <a:lvl1pPr marR="0" lvl="0" algn="l" rtl="0">
              <a:lnSpc>
                <a:spcPct val="90000"/>
              </a:lnSpc>
              <a:spcBef>
                <a:spcPts val="0"/>
              </a:spcBef>
              <a:spcAft>
                <a:spcPts val="0"/>
              </a:spcAft>
              <a:buClr>
                <a:schemeClr val="lt1"/>
              </a:buClr>
              <a:buSzPts val="3000"/>
              <a:buFont typeface="Arial Narrow"/>
              <a:buNone/>
              <a:defRPr sz="3000" b="1" i="0" u="none" strike="noStrike" cap="none">
                <a:solidFill>
                  <a:schemeClr val="lt1"/>
                </a:solidFill>
                <a:latin typeface="Arial Narrow"/>
                <a:ea typeface="Arial Narrow"/>
                <a:cs typeface="Arial Narrow"/>
                <a:sym typeface="Arial Narrow"/>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87" name="Google Shape;87;p19"/>
          <p:cNvSpPr txBox="1">
            <a:spLocks noGrp="1"/>
          </p:cNvSpPr>
          <p:nvPr>
            <p:ph type="sldNum" idx="12"/>
          </p:nvPr>
        </p:nvSpPr>
        <p:spPr>
          <a:xfrm>
            <a:off x="6808470" y="4767263"/>
            <a:ext cx="2057400" cy="2739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None/>
              <a:defRPr sz="900" b="0" i="0" u="none" strike="noStrike" cap="none">
                <a:solidFill>
                  <a:srgbClr val="1F3864"/>
                </a:solidFill>
                <a:latin typeface="Calibri"/>
                <a:ea typeface="Calibri"/>
                <a:cs typeface="Calibri"/>
                <a:sym typeface="Calibri"/>
              </a:defRPr>
            </a:lvl1pPr>
            <a:lvl2pPr marL="0" marR="0" lvl="1" indent="0" algn="r" rtl="0">
              <a:spcBef>
                <a:spcPts val="0"/>
              </a:spcBef>
              <a:buNone/>
              <a:defRPr sz="900" b="0" i="0" u="none" strike="noStrike" cap="none">
                <a:solidFill>
                  <a:srgbClr val="1F3864"/>
                </a:solidFill>
                <a:latin typeface="Calibri"/>
                <a:ea typeface="Calibri"/>
                <a:cs typeface="Calibri"/>
                <a:sym typeface="Calibri"/>
              </a:defRPr>
            </a:lvl2pPr>
            <a:lvl3pPr marL="0" marR="0" lvl="2" indent="0" algn="r" rtl="0">
              <a:spcBef>
                <a:spcPts val="0"/>
              </a:spcBef>
              <a:buNone/>
              <a:defRPr sz="900" b="0" i="0" u="none" strike="noStrike" cap="none">
                <a:solidFill>
                  <a:srgbClr val="1F3864"/>
                </a:solidFill>
                <a:latin typeface="Calibri"/>
                <a:ea typeface="Calibri"/>
                <a:cs typeface="Calibri"/>
                <a:sym typeface="Calibri"/>
              </a:defRPr>
            </a:lvl3pPr>
            <a:lvl4pPr marL="0" marR="0" lvl="3" indent="0" algn="r" rtl="0">
              <a:spcBef>
                <a:spcPts val="0"/>
              </a:spcBef>
              <a:buNone/>
              <a:defRPr sz="900" b="0" i="0" u="none" strike="noStrike" cap="none">
                <a:solidFill>
                  <a:srgbClr val="1F3864"/>
                </a:solidFill>
                <a:latin typeface="Calibri"/>
                <a:ea typeface="Calibri"/>
                <a:cs typeface="Calibri"/>
                <a:sym typeface="Calibri"/>
              </a:defRPr>
            </a:lvl4pPr>
            <a:lvl5pPr marL="0" marR="0" lvl="4" indent="0" algn="r" rtl="0">
              <a:spcBef>
                <a:spcPts val="0"/>
              </a:spcBef>
              <a:buNone/>
              <a:defRPr sz="900" b="0" i="0" u="none" strike="noStrike" cap="none">
                <a:solidFill>
                  <a:srgbClr val="1F3864"/>
                </a:solidFill>
                <a:latin typeface="Calibri"/>
                <a:ea typeface="Calibri"/>
                <a:cs typeface="Calibri"/>
                <a:sym typeface="Calibri"/>
              </a:defRPr>
            </a:lvl5pPr>
            <a:lvl6pPr marL="0" marR="0" lvl="5" indent="0" algn="r" rtl="0">
              <a:spcBef>
                <a:spcPts val="0"/>
              </a:spcBef>
              <a:buNone/>
              <a:defRPr sz="900" b="0" i="0" u="none" strike="noStrike" cap="none">
                <a:solidFill>
                  <a:srgbClr val="1F3864"/>
                </a:solidFill>
                <a:latin typeface="Calibri"/>
                <a:ea typeface="Calibri"/>
                <a:cs typeface="Calibri"/>
                <a:sym typeface="Calibri"/>
              </a:defRPr>
            </a:lvl6pPr>
            <a:lvl7pPr marL="0" marR="0" lvl="6" indent="0" algn="r" rtl="0">
              <a:spcBef>
                <a:spcPts val="0"/>
              </a:spcBef>
              <a:buNone/>
              <a:defRPr sz="900" b="0" i="0" u="none" strike="noStrike" cap="none">
                <a:solidFill>
                  <a:srgbClr val="1F3864"/>
                </a:solidFill>
                <a:latin typeface="Calibri"/>
                <a:ea typeface="Calibri"/>
                <a:cs typeface="Calibri"/>
                <a:sym typeface="Calibri"/>
              </a:defRPr>
            </a:lvl7pPr>
            <a:lvl8pPr marL="0" marR="0" lvl="7" indent="0" algn="r" rtl="0">
              <a:spcBef>
                <a:spcPts val="0"/>
              </a:spcBef>
              <a:buNone/>
              <a:defRPr sz="900" b="0" i="0" u="none" strike="noStrike" cap="none">
                <a:solidFill>
                  <a:srgbClr val="1F3864"/>
                </a:solidFill>
                <a:latin typeface="Calibri"/>
                <a:ea typeface="Calibri"/>
                <a:cs typeface="Calibri"/>
                <a:sym typeface="Calibri"/>
              </a:defRPr>
            </a:lvl8pPr>
            <a:lvl9pPr marL="0" marR="0" lvl="8" indent="0" algn="r" rtl="0">
              <a:spcBef>
                <a:spcPts val="0"/>
              </a:spcBef>
              <a:buNone/>
              <a:defRPr sz="900" b="0" i="0" u="none" strike="noStrike" cap="none">
                <a:solidFill>
                  <a:srgbClr val="1F386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324">
          <p15:clr>
            <a:srgbClr val="FBAE40"/>
          </p15:clr>
        </p15:guide>
        <p15:guide id="2" pos="28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1_Custom Layout">
  <p:cSld name="1_Custom Layout">
    <p:spTree>
      <p:nvGrpSpPr>
        <p:cNvPr id="1" name="Shape 88"/>
        <p:cNvGrpSpPr/>
        <p:nvPr/>
      </p:nvGrpSpPr>
      <p:grpSpPr>
        <a:xfrm>
          <a:off x="0" y="0"/>
          <a:ext cx="0" cy="0"/>
          <a:chOff x="0" y="0"/>
          <a:chExt cx="0" cy="0"/>
        </a:xfrm>
      </p:grpSpPr>
      <p:pic>
        <p:nvPicPr>
          <p:cNvPr id="89" name="Google Shape;89;p2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90" name="Google Shape;90;p20"/>
          <p:cNvSpPr txBox="1">
            <a:spLocks noGrp="1"/>
          </p:cNvSpPr>
          <p:nvPr>
            <p:ph type="title"/>
          </p:nvPr>
        </p:nvSpPr>
        <p:spPr>
          <a:xfrm>
            <a:off x="461284" y="514350"/>
            <a:ext cx="7886700" cy="484500"/>
          </a:xfrm>
          <a:prstGeom prst="rect">
            <a:avLst/>
          </a:prstGeom>
          <a:noFill/>
          <a:ln>
            <a:noFill/>
          </a:ln>
        </p:spPr>
        <p:txBody>
          <a:bodyPr spcFirstLastPara="1" wrap="square" lIns="68575" tIns="34275" rIns="68575" bIns="34275" anchor="t" anchorCtr="0"/>
          <a:lstStyle>
            <a:lvl1pPr marR="0" lvl="0" algn="l" rtl="0">
              <a:lnSpc>
                <a:spcPct val="90000"/>
              </a:lnSpc>
              <a:spcBef>
                <a:spcPts val="0"/>
              </a:spcBef>
              <a:spcAft>
                <a:spcPts val="0"/>
              </a:spcAft>
              <a:buClr>
                <a:schemeClr val="lt1"/>
              </a:buClr>
              <a:buSzPts val="3000"/>
              <a:buFont typeface="Arial Narrow"/>
              <a:buNone/>
              <a:defRPr sz="3000" b="1" i="0" u="none" strike="noStrike" cap="none">
                <a:solidFill>
                  <a:schemeClr val="lt1"/>
                </a:solidFill>
                <a:latin typeface="Arial Narrow"/>
                <a:ea typeface="Arial Narrow"/>
                <a:cs typeface="Arial Narrow"/>
                <a:sym typeface="Arial Narrow"/>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91" name="Google Shape;91;p20"/>
          <p:cNvSpPr txBox="1">
            <a:spLocks noGrp="1"/>
          </p:cNvSpPr>
          <p:nvPr>
            <p:ph type="sldNum" idx="12"/>
          </p:nvPr>
        </p:nvSpPr>
        <p:spPr>
          <a:xfrm>
            <a:off x="6800850" y="4767263"/>
            <a:ext cx="2057400" cy="2739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None/>
              <a:defRPr sz="900" b="0" i="0" u="none" strike="noStrike" cap="none">
                <a:solidFill>
                  <a:srgbClr val="1F3864"/>
                </a:solidFill>
                <a:latin typeface="Calibri"/>
                <a:ea typeface="Calibri"/>
                <a:cs typeface="Calibri"/>
                <a:sym typeface="Calibri"/>
              </a:defRPr>
            </a:lvl1pPr>
            <a:lvl2pPr marL="0" marR="0" lvl="1" indent="0" algn="r" rtl="0">
              <a:spcBef>
                <a:spcPts val="0"/>
              </a:spcBef>
              <a:buNone/>
              <a:defRPr sz="900" b="0" i="0" u="none" strike="noStrike" cap="none">
                <a:solidFill>
                  <a:srgbClr val="1F3864"/>
                </a:solidFill>
                <a:latin typeface="Calibri"/>
                <a:ea typeface="Calibri"/>
                <a:cs typeface="Calibri"/>
                <a:sym typeface="Calibri"/>
              </a:defRPr>
            </a:lvl2pPr>
            <a:lvl3pPr marL="0" marR="0" lvl="2" indent="0" algn="r" rtl="0">
              <a:spcBef>
                <a:spcPts val="0"/>
              </a:spcBef>
              <a:buNone/>
              <a:defRPr sz="900" b="0" i="0" u="none" strike="noStrike" cap="none">
                <a:solidFill>
                  <a:srgbClr val="1F3864"/>
                </a:solidFill>
                <a:latin typeface="Calibri"/>
                <a:ea typeface="Calibri"/>
                <a:cs typeface="Calibri"/>
                <a:sym typeface="Calibri"/>
              </a:defRPr>
            </a:lvl3pPr>
            <a:lvl4pPr marL="0" marR="0" lvl="3" indent="0" algn="r" rtl="0">
              <a:spcBef>
                <a:spcPts val="0"/>
              </a:spcBef>
              <a:buNone/>
              <a:defRPr sz="900" b="0" i="0" u="none" strike="noStrike" cap="none">
                <a:solidFill>
                  <a:srgbClr val="1F3864"/>
                </a:solidFill>
                <a:latin typeface="Calibri"/>
                <a:ea typeface="Calibri"/>
                <a:cs typeface="Calibri"/>
                <a:sym typeface="Calibri"/>
              </a:defRPr>
            </a:lvl4pPr>
            <a:lvl5pPr marL="0" marR="0" lvl="4" indent="0" algn="r" rtl="0">
              <a:spcBef>
                <a:spcPts val="0"/>
              </a:spcBef>
              <a:buNone/>
              <a:defRPr sz="900" b="0" i="0" u="none" strike="noStrike" cap="none">
                <a:solidFill>
                  <a:srgbClr val="1F3864"/>
                </a:solidFill>
                <a:latin typeface="Calibri"/>
                <a:ea typeface="Calibri"/>
                <a:cs typeface="Calibri"/>
                <a:sym typeface="Calibri"/>
              </a:defRPr>
            </a:lvl5pPr>
            <a:lvl6pPr marL="0" marR="0" lvl="5" indent="0" algn="r" rtl="0">
              <a:spcBef>
                <a:spcPts val="0"/>
              </a:spcBef>
              <a:buNone/>
              <a:defRPr sz="900" b="0" i="0" u="none" strike="noStrike" cap="none">
                <a:solidFill>
                  <a:srgbClr val="1F3864"/>
                </a:solidFill>
                <a:latin typeface="Calibri"/>
                <a:ea typeface="Calibri"/>
                <a:cs typeface="Calibri"/>
                <a:sym typeface="Calibri"/>
              </a:defRPr>
            </a:lvl6pPr>
            <a:lvl7pPr marL="0" marR="0" lvl="6" indent="0" algn="r" rtl="0">
              <a:spcBef>
                <a:spcPts val="0"/>
              </a:spcBef>
              <a:buNone/>
              <a:defRPr sz="900" b="0" i="0" u="none" strike="noStrike" cap="none">
                <a:solidFill>
                  <a:srgbClr val="1F3864"/>
                </a:solidFill>
                <a:latin typeface="Calibri"/>
                <a:ea typeface="Calibri"/>
                <a:cs typeface="Calibri"/>
                <a:sym typeface="Calibri"/>
              </a:defRPr>
            </a:lvl7pPr>
            <a:lvl8pPr marL="0" marR="0" lvl="7" indent="0" algn="r" rtl="0">
              <a:spcBef>
                <a:spcPts val="0"/>
              </a:spcBef>
              <a:buNone/>
              <a:defRPr sz="900" b="0" i="0" u="none" strike="noStrike" cap="none">
                <a:solidFill>
                  <a:srgbClr val="1F3864"/>
                </a:solidFill>
                <a:latin typeface="Calibri"/>
                <a:ea typeface="Calibri"/>
                <a:cs typeface="Calibri"/>
                <a:sym typeface="Calibri"/>
              </a:defRPr>
            </a:lvl8pPr>
            <a:lvl9pPr marL="0" marR="0" lvl="8" indent="0" algn="r" rtl="0">
              <a:spcBef>
                <a:spcPts val="0"/>
              </a:spcBef>
              <a:buNone/>
              <a:defRPr sz="900" b="0" i="0" u="none" strike="noStrike" cap="none">
                <a:solidFill>
                  <a:srgbClr val="1F386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324">
          <p15:clr>
            <a:srgbClr val="FBAE40"/>
          </p15:clr>
        </p15:guide>
        <p15:guide id="2" pos="28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2_Custom Layout">
  <p:cSld name="2_Custom Layout">
    <p:spTree>
      <p:nvGrpSpPr>
        <p:cNvPr id="1" name="Shape 92"/>
        <p:cNvGrpSpPr/>
        <p:nvPr/>
      </p:nvGrpSpPr>
      <p:grpSpPr>
        <a:xfrm>
          <a:off x="0" y="0"/>
          <a:ext cx="0" cy="0"/>
          <a:chOff x="0" y="0"/>
          <a:chExt cx="0" cy="0"/>
        </a:xfrm>
      </p:grpSpPr>
      <p:pic>
        <p:nvPicPr>
          <p:cNvPr id="93" name="Google Shape;93;p2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94" name="Google Shape;94;p21"/>
          <p:cNvSpPr txBox="1">
            <a:spLocks noGrp="1"/>
          </p:cNvSpPr>
          <p:nvPr>
            <p:ph type="sldNum" idx="12"/>
          </p:nvPr>
        </p:nvSpPr>
        <p:spPr>
          <a:xfrm>
            <a:off x="6800850" y="4767263"/>
            <a:ext cx="2057400" cy="2739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None/>
              <a:defRPr sz="900" b="0" i="0" u="none" strike="noStrike" cap="none">
                <a:solidFill>
                  <a:srgbClr val="1F3864"/>
                </a:solidFill>
                <a:latin typeface="Calibri"/>
                <a:ea typeface="Calibri"/>
                <a:cs typeface="Calibri"/>
                <a:sym typeface="Calibri"/>
              </a:defRPr>
            </a:lvl1pPr>
            <a:lvl2pPr marL="0" marR="0" lvl="1" indent="0" algn="r" rtl="0">
              <a:spcBef>
                <a:spcPts val="0"/>
              </a:spcBef>
              <a:buNone/>
              <a:defRPr sz="900" b="0" i="0" u="none" strike="noStrike" cap="none">
                <a:solidFill>
                  <a:srgbClr val="1F3864"/>
                </a:solidFill>
                <a:latin typeface="Calibri"/>
                <a:ea typeface="Calibri"/>
                <a:cs typeface="Calibri"/>
                <a:sym typeface="Calibri"/>
              </a:defRPr>
            </a:lvl2pPr>
            <a:lvl3pPr marL="0" marR="0" lvl="2" indent="0" algn="r" rtl="0">
              <a:spcBef>
                <a:spcPts val="0"/>
              </a:spcBef>
              <a:buNone/>
              <a:defRPr sz="900" b="0" i="0" u="none" strike="noStrike" cap="none">
                <a:solidFill>
                  <a:srgbClr val="1F3864"/>
                </a:solidFill>
                <a:latin typeface="Calibri"/>
                <a:ea typeface="Calibri"/>
                <a:cs typeface="Calibri"/>
                <a:sym typeface="Calibri"/>
              </a:defRPr>
            </a:lvl3pPr>
            <a:lvl4pPr marL="0" marR="0" lvl="3" indent="0" algn="r" rtl="0">
              <a:spcBef>
                <a:spcPts val="0"/>
              </a:spcBef>
              <a:buNone/>
              <a:defRPr sz="900" b="0" i="0" u="none" strike="noStrike" cap="none">
                <a:solidFill>
                  <a:srgbClr val="1F3864"/>
                </a:solidFill>
                <a:latin typeface="Calibri"/>
                <a:ea typeface="Calibri"/>
                <a:cs typeface="Calibri"/>
                <a:sym typeface="Calibri"/>
              </a:defRPr>
            </a:lvl4pPr>
            <a:lvl5pPr marL="0" marR="0" lvl="4" indent="0" algn="r" rtl="0">
              <a:spcBef>
                <a:spcPts val="0"/>
              </a:spcBef>
              <a:buNone/>
              <a:defRPr sz="900" b="0" i="0" u="none" strike="noStrike" cap="none">
                <a:solidFill>
                  <a:srgbClr val="1F3864"/>
                </a:solidFill>
                <a:latin typeface="Calibri"/>
                <a:ea typeface="Calibri"/>
                <a:cs typeface="Calibri"/>
                <a:sym typeface="Calibri"/>
              </a:defRPr>
            </a:lvl5pPr>
            <a:lvl6pPr marL="0" marR="0" lvl="5" indent="0" algn="r" rtl="0">
              <a:spcBef>
                <a:spcPts val="0"/>
              </a:spcBef>
              <a:buNone/>
              <a:defRPr sz="900" b="0" i="0" u="none" strike="noStrike" cap="none">
                <a:solidFill>
                  <a:srgbClr val="1F3864"/>
                </a:solidFill>
                <a:latin typeface="Calibri"/>
                <a:ea typeface="Calibri"/>
                <a:cs typeface="Calibri"/>
                <a:sym typeface="Calibri"/>
              </a:defRPr>
            </a:lvl6pPr>
            <a:lvl7pPr marL="0" marR="0" lvl="6" indent="0" algn="r" rtl="0">
              <a:spcBef>
                <a:spcPts val="0"/>
              </a:spcBef>
              <a:buNone/>
              <a:defRPr sz="900" b="0" i="0" u="none" strike="noStrike" cap="none">
                <a:solidFill>
                  <a:srgbClr val="1F3864"/>
                </a:solidFill>
                <a:latin typeface="Calibri"/>
                <a:ea typeface="Calibri"/>
                <a:cs typeface="Calibri"/>
                <a:sym typeface="Calibri"/>
              </a:defRPr>
            </a:lvl7pPr>
            <a:lvl8pPr marL="0" marR="0" lvl="7" indent="0" algn="r" rtl="0">
              <a:spcBef>
                <a:spcPts val="0"/>
              </a:spcBef>
              <a:buNone/>
              <a:defRPr sz="900" b="0" i="0" u="none" strike="noStrike" cap="none">
                <a:solidFill>
                  <a:srgbClr val="1F3864"/>
                </a:solidFill>
                <a:latin typeface="Calibri"/>
                <a:ea typeface="Calibri"/>
                <a:cs typeface="Calibri"/>
                <a:sym typeface="Calibri"/>
              </a:defRPr>
            </a:lvl8pPr>
            <a:lvl9pPr marL="0" marR="0" lvl="8" indent="0" algn="r" rtl="0">
              <a:spcBef>
                <a:spcPts val="0"/>
              </a:spcBef>
              <a:buNone/>
              <a:defRPr sz="900" b="0" i="0" u="none" strike="noStrike" cap="none">
                <a:solidFill>
                  <a:srgbClr val="1F386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95" name="Google Shape;95;p21"/>
          <p:cNvPicPr preferRelativeResize="0"/>
          <p:nvPr/>
        </p:nvPicPr>
        <p:blipFill rotWithShape="1">
          <a:blip r:embed="rId3">
            <a:alphaModFix/>
          </a:blip>
          <a:srcRect/>
          <a:stretch/>
        </p:blipFill>
        <p:spPr>
          <a:xfrm>
            <a:off x="-1" y="966819"/>
            <a:ext cx="9144070" cy="2650306"/>
          </a:xfrm>
          <a:prstGeom prst="rect">
            <a:avLst/>
          </a:prstGeom>
          <a:noFill/>
          <a:ln>
            <a:noFill/>
          </a:ln>
        </p:spPr>
      </p:pic>
      <p:sp>
        <p:nvSpPr>
          <p:cNvPr id="96" name="Google Shape;96;p21"/>
          <p:cNvSpPr/>
          <p:nvPr/>
        </p:nvSpPr>
        <p:spPr>
          <a:xfrm>
            <a:off x="0" y="1470402"/>
            <a:ext cx="9345300" cy="1604100"/>
          </a:xfrm>
          <a:prstGeom prst="rect">
            <a:avLst/>
          </a:prstGeom>
          <a:solidFill>
            <a:schemeClr val="lt1">
              <a:alpha val="498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97" name="Google Shape;97;p21"/>
          <p:cNvSpPr txBox="1">
            <a:spLocks noGrp="1"/>
          </p:cNvSpPr>
          <p:nvPr>
            <p:ph type="title"/>
          </p:nvPr>
        </p:nvSpPr>
        <p:spPr>
          <a:xfrm>
            <a:off x="628650" y="1733887"/>
            <a:ext cx="7886700" cy="1004100"/>
          </a:xfrm>
          <a:prstGeom prst="rect">
            <a:avLst/>
          </a:prstGeom>
          <a:noFill/>
          <a:ln>
            <a:noFill/>
          </a:ln>
        </p:spPr>
        <p:txBody>
          <a:bodyPr spcFirstLastPara="1" wrap="square" lIns="68575" tIns="34275" rIns="68575" bIns="34275" anchor="ctr" anchorCtr="0"/>
          <a:lstStyle>
            <a:lvl1pPr marR="0" lvl="0" algn="ctr" rtl="0">
              <a:lnSpc>
                <a:spcPct val="90000"/>
              </a:lnSpc>
              <a:spcBef>
                <a:spcPts val="0"/>
              </a:spcBef>
              <a:spcAft>
                <a:spcPts val="0"/>
              </a:spcAft>
              <a:buClr>
                <a:srgbClr val="1F3864"/>
              </a:buClr>
              <a:buSzPts val="3800"/>
              <a:buFont typeface="Arial Narrow"/>
              <a:buNone/>
              <a:defRPr sz="3800" b="1" i="0" u="none" strike="noStrike" cap="none">
                <a:solidFill>
                  <a:srgbClr val="1F3864"/>
                </a:solidFill>
                <a:latin typeface="Arial Narrow"/>
                <a:ea typeface="Arial Narrow"/>
                <a:cs typeface="Arial Narrow"/>
                <a:sym typeface="Arial Narrow"/>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306">
          <p15:clr>
            <a:srgbClr val="FBAE40"/>
          </p15:clr>
        </p15:guide>
        <p15:guide id="2" pos="28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98"/>
        <p:cNvGrpSpPr/>
        <p:nvPr/>
      </p:nvGrpSpPr>
      <p:grpSpPr>
        <a:xfrm>
          <a:off x="0" y="0"/>
          <a:ext cx="0" cy="0"/>
          <a:chOff x="0" y="0"/>
          <a:chExt cx="0" cy="0"/>
        </a:xfrm>
      </p:grpSpPr>
      <p:pic>
        <p:nvPicPr>
          <p:cNvPr id="99" name="Google Shape;99;p2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00" name="Google Shape;100;p22"/>
          <p:cNvSpPr txBox="1">
            <a:spLocks noGrp="1"/>
          </p:cNvSpPr>
          <p:nvPr>
            <p:ph type="ctrTitle"/>
          </p:nvPr>
        </p:nvSpPr>
        <p:spPr>
          <a:xfrm>
            <a:off x="457200" y="3714750"/>
            <a:ext cx="5176500" cy="733800"/>
          </a:xfrm>
          <a:prstGeom prst="rect">
            <a:avLst/>
          </a:prstGeom>
          <a:noFill/>
          <a:ln>
            <a:noFill/>
          </a:ln>
        </p:spPr>
        <p:txBody>
          <a:bodyPr spcFirstLastPara="1" wrap="square" lIns="68575" tIns="34275" rIns="68575" bIns="34275" anchor="t" anchorCtr="0"/>
          <a:lstStyle>
            <a:lvl1pPr marR="0" lvl="0" algn="l" rtl="0">
              <a:lnSpc>
                <a:spcPct val="90000"/>
              </a:lnSpc>
              <a:spcBef>
                <a:spcPts val="0"/>
              </a:spcBef>
              <a:spcAft>
                <a:spcPts val="0"/>
              </a:spcAft>
              <a:buClr>
                <a:schemeClr val="lt1"/>
              </a:buClr>
              <a:buSzPts val="2400"/>
              <a:buFont typeface="Arial Narrow"/>
              <a:buNone/>
              <a:defRPr sz="2400" b="1" i="0" u="none" strike="noStrike" cap="none">
                <a:solidFill>
                  <a:schemeClr val="lt1"/>
                </a:solidFill>
                <a:latin typeface="Arial Narrow"/>
                <a:ea typeface="Arial Narrow"/>
                <a:cs typeface="Arial Narrow"/>
                <a:sym typeface="Arial Narrow"/>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01" name="Google Shape;101;p22"/>
          <p:cNvSpPr txBox="1">
            <a:spLocks noGrp="1"/>
          </p:cNvSpPr>
          <p:nvPr>
            <p:ph type="body" idx="1"/>
          </p:nvPr>
        </p:nvSpPr>
        <p:spPr>
          <a:xfrm>
            <a:off x="5751624" y="3696462"/>
            <a:ext cx="3036000" cy="235200"/>
          </a:xfrm>
          <a:prstGeom prst="rect">
            <a:avLst/>
          </a:prstGeom>
          <a:noFill/>
          <a:ln>
            <a:noFill/>
          </a:ln>
        </p:spPr>
        <p:txBody>
          <a:bodyPr spcFirstLastPara="1" wrap="square" lIns="68575" tIns="34275" rIns="68575" bIns="34275" anchor="t" anchorCtr="0"/>
          <a:lstStyle>
            <a:lvl1pPr marL="457200" marR="0" lvl="0" indent="-228600" algn="r" rtl="0">
              <a:lnSpc>
                <a:spcPct val="90000"/>
              </a:lnSpc>
              <a:spcBef>
                <a:spcPts val="800"/>
              </a:spcBef>
              <a:spcAft>
                <a:spcPts val="0"/>
              </a:spcAft>
              <a:buClr>
                <a:srgbClr val="244D60"/>
              </a:buClr>
              <a:buSzPts val="1400"/>
              <a:buFont typeface="Arial"/>
              <a:buNone/>
              <a:defRPr sz="1400" b="1" i="0" u="none" strike="noStrike" cap="none">
                <a:solidFill>
                  <a:srgbClr val="244D60"/>
                </a:solidFill>
                <a:latin typeface="Arial Narrow"/>
                <a:ea typeface="Arial Narrow"/>
                <a:cs typeface="Arial Narrow"/>
                <a:sym typeface="Arial Narrow"/>
              </a:defRPr>
            </a:lvl1pPr>
            <a:lvl2pPr marL="914400" marR="0" lvl="1" indent="-342900" algn="r" rtl="0">
              <a:lnSpc>
                <a:spcPct val="90000"/>
              </a:lnSpc>
              <a:spcBef>
                <a:spcPts val="400"/>
              </a:spcBef>
              <a:spcAft>
                <a:spcPts val="0"/>
              </a:spcAft>
              <a:buClr>
                <a:srgbClr val="1F3864"/>
              </a:buClr>
              <a:buSzPts val="1800"/>
              <a:buFont typeface="Arial"/>
              <a:buChar char="•"/>
              <a:defRPr sz="1800" b="0" i="0" u="none" strike="noStrike" cap="none">
                <a:solidFill>
                  <a:srgbClr val="1F3864"/>
                </a:solidFill>
                <a:latin typeface="Arial Narrow"/>
                <a:ea typeface="Arial Narrow"/>
                <a:cs typeface="Arial Narrow"/>
                <a:sym typeface="Arial Narrow"/>
              </a:defRPr>
            </a:lvl2pPr>
            <a:lvl3pPr marL="1371600" marR="0" lvl="2" indent="-323850" algn="r" rtl="0">
              <a:lnSpc>
                <a:spcPct val="90000"/>
              </a:lnSpc>
              <a:spcBef>
                <a:spcPts val="400"/>
              </a:spcBef>
              <a:spcAft>
                <a:spcPts val="0"/>
              </a:spcAft>
              <a:buClr>
                <a:srgbClr val="1F3864"/>
              </a:buClr>
              <a:buSzPts val="1500"/>
              <a:buFont typeface="Arial"/>
              <a:buChar char="•"/>
              <a:defRPr sz="1500" b="0" i="0" u="none" strike="noStrike" cap="none">
                <a:solidFill>
                  <a:srgbClr val="1F3864"/>
                </a:solidFill>
                <a:latin typeface="Arial Narrow"/>
                <a:ea typeface="Arial Narrow"/>
                <a:cs typeface="Arial Narrow"/>
                <a:sym typeface="Arial Narrow"/>
              </a:defRPr>
            </a:lvl3pPr>
            <a:lvl4pPr marL="1828800" marR="0" lvl="3" indent="-317500" algn="r" rtl="0">
              <a:lnSpc>
                <a:spcPct val="90000"/>
              </a:lnSpc>
              <a:spcBef>
                <a:spcPts val="400"/>
              </a:spcBef>
              <a:spcAft>
                <a:spcPts val="0"/>
              </a:spcAft>
              <a:buClr>
                <a:srgbClr val="1F3864"/>
              </a:buClr>
              <a:buSzPts val="1400"/>
              <a:buFont typeface="Arial"/>
              <a:buChar char="•"/>
              <a:defRPr sz="1400" b="0" i="0" u="none" strike="noStrike" cap="none">
                <a:solidFill>
                  <a:srgbClr val="1F3864"/>
                </a:solidFill>
                <a:latin typeface="Arial Narrow"/>
                <a:ea typeface="Arial Narrow"/>
                <a:cs typeface="Arial Narrow"/>
                <a:sym typeface="Arial Narrow"/>
              </a:defRPr>
            </a:lvl4pPr>
            <a:lvl5pPr marL="2286000" marR="0" lvl="4" indent="-317500" algn="r" rtl="0">
              <a:lnSpc>
                <a:spcPct val="90000"/>
              </a:lnSpc>
              <a:spcBef>
                <a:spcPts val="400"/>
              </a:spcBef>
              <a:spcAft>
                <a:spcPts val="0"/>
              </a:spcAft>
              <a:buClr>
                <a:srgbClr val="1F3864"/>
              </a:buClr>
              <a:buSzPts val="1400"/>
              <a:buFont typeface="Arial"/>
              <a:buChar char="•"/>
              <a:defRPr sz="1400" b="0" i="0" u="none" strike="noStrike" cap="none">
                <a:solidFill>
                  <a:srgbClr val="1F3864"/>
                </a:solidFill>
                <a:latin typeface="Arial Narrow"/>
                <a:ea typeface="Arial Narrow"/>
                <a:cs typeface="Arial Narrow"/>
                <a:sym typeface="Arial Narrow"/>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2" name="Google Shape;102;p22"/>
          <p:cNvSpPr txBox="1">
            <a:spLocks noGrp="1"/>
          </p:cNvSpPr>
          <p:nvPr>
            <p:ph type="body" idx="2"/>
          </p:nvPr>
        </p:nvSpPr>
        <p:spPr>
          <a:xfrm>
            <a:off x="5733574" y="3940826"/>
            <a:ext cx="3054000" cy="759600"/>
          </a:xfrm>
          <a:prstGeom prst="rect">
            <a:avLst/>
          </a:prstGeom>
          <a:noFill/>
          <a:ln>
            <a:noFill/>
          </a:ln>
        </p:spPr>
        <p:txBody>
          <a:bodyPr spcFirstLastPara="1" wrap="square" lIns="68575" tIns="34275" rIns="68575" bIns="34275" anchor="t" anchorCtr="0"/>
          <a:lstStyle>
            <a:lvl1pPr marL="457200" marR="0" lvl="0" indent="-228600" algn="r" rtl="0">
              <a:lnSpc>
                <a:spcPct val="90000"/>
              </a:lnSpc>
              <a:spcBef>
                <a:spcPts val="300"/>
              </a:spcBef>
              <a:spcAft>
                <a:spcPts val="0"/>
              </a:spcAft>
              <a:buClr>
                <a:srgbClr val="244D60"/>
              </a:buClr>
              <a:buSzPts val="1400"/>
              <a:buFont typeface="Arial"/>
              <a:buNone/>
              <a:defRPr sz="1400" b="0" i="0" u="none" strike="noStrike" cap="none">
                <a:solidFill>
                  <a:srgbClr val="244D60"/>
                </a:solidFill>
                <a:latin typeface="Arial Narrow"/>
                <a:ea typeface="Arial Narrow"/>
                <a:cs typeface="Arial Narrow"/>
                <a:sym typeface="Arial Narrow"/>
              </a:defRPr>
            </a:lvl1pPr>
            <a:lvl2pPr marL="914400" marR="0" lvl="1" indent="-228600" algn="r" rtl="0">
              <a:lnSpc>
                <a:spcPct val="90000"/>
              </a:lnSpc>
              <a:spcBef>
                <a:spcPts val="400"/>
              </a:spcBef>
              <a:spcAft>
                <a:spcPts val="0"/>
              </a:spcAft>
              <a:buClr>
                <a:srgbClr val="244D60"/>
              </a:buClr>
              <a:buSzPts val="1400"/>
              <a:buFont typeface="Arial"/>
              <a:buNone/>
              <a:defRPr sz="1400" b="0" i="0" u="none" strike="noStrike" cap="none">
                <a:solidFill>
                  <a:srgbClr val="244D60"/>
                </a:solidFill>
                <a:latin typeface="Arial Narrow"/>
                <a:ea typeface="Arial Narrow"/>
                <a:cs typeface="Arial Narrow"/>
                <a:sym typeface="Arial Narrow"/>
              </a:defRPr>
            </a:lvl2pPr>
            <a:lvl3pPr marL="1371600" marR="0" lvl="2" indent="-228600" algn="r" rtl="0">
              <a:lnSpc>
                <a:spcPct val="90000"/>
              </a:lnSpc>
              <a:spcBef>
                <a:spcPts val="400"/>
              </a:spcBef>
              <a:spcAft>
                <a:spcPts val="0"/>
              </a:spcAft>
              <a:buClr>
                <a:srgbClr val="244D60"/>
              </a:buClr>
              <a:buSzPts val="1400"/>
              <a:buFont typeface="Arial"/>
              <a:buNone/>
              <a:defRPr sz="1400" b="0" i="0" u="none" strike="noStrike" cap="none">
                <a:solidFill>
                  <a:srgbClr val="244D60"/>
                </a:solidFill>
                <a:latin typeface="Arial Narrow"/>
                <a:ea typeface="Arial Narrow"/>
                <a:cs typeface="Arial Narrow"/>
                <a:sym typeface="Arial Narrow"/>
              </a:defRPr>
            </a:lvl3pPr>
            <a:lvl4pPr marL="1828800" marR="0" lvl="3" indent="-228600" algn="r" rtl="0">
              <a:lnSpc>
                <a:spcPct val="90000"/>
              </a:lnSpc>
              <a:spcBef>
                <a:spcPts val="400"/>
              </a:spcBef>
              <a:spcAft>
                <a:spcPts val="0"/>
              </a:spcAft>
              <a:buClr>
                <a:srgbClr val="244D60"/>
              </a:buClr>
              <a:buSzPts val="1400"/>
              <a:buFont typeface="Arial"/>
              <a:buNone/>
              <a:defRPr sz="1400" b="0" i="0" u="none" strike="noStrike" cap="none">
                <a:solidFill>
                  <a:srgbClr val="244D60"/>
                </a:solidFill>
                <a:latin typeface="Arial Narrow"/>
                <a:ea typeface="Arial Narrow"/>
                <a:cs typeface="Arial Narrow"/>
                <a:sym typeface="Arial Narrow"/>
              </a:defRPr>
            </a:lvl4pPr>
            <a:lvl5pPr marL="2286000" marR="0" lvl="4" indent="-228600" algn="r" rtl="0">
              <a:lnSpc>
                <a:spcPct val="90000"/>
              </a:lnSpc>
              <a:spcBef>
                <a:spcPts val="400"/>
              </a:spcBef>
              <a:spcAft>
                <a:spcPts val="0"/>
              </a:spcAft>
              <a:buClr>
                <a:srgbClr val="244D60"/>
              </a:buClr>
              <a:buSzPts val="1400"/>
              <a:buFont typeface="Arial"/>
              <a:buNone/>
              <a:defRPr sz="1400" b="0" i="0" u="none" strike="noStrike" cap="none">
                <a:solidFill>
                  <a:srgbClr val="244D60"/>
                </a:solidFill>
                <a:latin typeface="Arial Narrow"/>
                <a:ea typeface="Arial Narrow"/>
                <a:cs typeface="Arial Narrow"/>
                <a:sym typeface="Arial Narrow"/>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3" name="Google Shape;103;p22"/>
          <p:cNvSpPr txBox="1">
            <a:spLocks noGrp="1"/>
          </p:cNvSpPr>
          <p:nvPr>
            <p:ph type="body" idx="3"/>
          </p:nvPr>
        </p:nvSpPr>
        <p:spPr>
          <a:xfrm>
            <a:off x="5733574" y="4754546"/>
            <a:ext cx="3054000" cy="238200"/>
          </a:xfrm>
          <a:prstGeom prst="rect">
            <a:avLst/>
          </a:prstGeom>
          <a:noFill/>
          <a:ln>
            <a:noFill/>
          </a:ln>
        </p:spPr>
        <p:txBody>
          <a:bodyPr spcFirstLastPara="1" wrap="square" lIns="68575" tIns="34275" rIns="68575" bIns="34275" anchor="t" anchorCtr="0"/>
          <a:lstStyle>
            <a:lvl1pPr marL="457200" marR="0" lvl="0" indent="-228600" algn="r" rtl="0">
              <a:lnSpc>
                <a:spcPct val="90000"/>
              </a:lnSpc>
              <a:spcBef>
                <a:spcPts val="300"/>
              </a:spcBef>
              <a:spcAft>
                <a:spcPts val="0"/>
              </a:spcAft>
              <a:buClr>
                <a:srgbClr val="244D60"/>
              </a:buClr>
              <a:buSzPts val="1100"/>
              <a:buFont typeface="Arial"/>
              <a:buNone/>
              <a:defRPr sz="1100" b="0" i="0" u="none" strike="noStrike" cap="none">
                <a:solidFill>
                  <a:srgbClr val="244D60"/>
                </a:solidFill>
                <a:latin typeface="Arial Narrow"/>
                <a:ea typeface="Arial Narrow"/>
                <a:cs typeface="Arial Narrow"/>
                <a:sym typeface="Arial Narrow"/>
              </a:defRPr>
            </a:lvl1pPr>
            <a:lvl2pPr marL="914400" marR="0" lvl="1" indent="-228600" algn="r" rtl="0">
              <a:lnSpc>
                <a:spcPct val="90000"/>
              </a:lnSpc>
              <a:spcBef>
                <a:spcPts val="400"/>
              </a:spcBef>
              <a:spcAft>
                <a:spcPts val="0"/>
              </a:spcAft>
              <a:buClr>
                <a:srgbClr val="244D60"/>
              </a:buClr>
              <a:buSzPts val="1400"/>
              <a:buFont typeface="Arial"/>
              <a:buNone/>
              <a:defRPr sz="1400" b="0" i="0" u="none" strike="noStrike" cap="none">
                <a:solidFill>
                  <a:srgbClr val="244D60"/>
                </a:solidFill>
                <a:latin typeface="Arial Narrow"/>
                <a:ea typeface="Arial Narrow"/>
                <a:cs typeface="Arial Narrow"/>
                <a:sym typeface="Arial Narrow"/>
              </a:defRPr>
            </a:lvl2pPr>
            <a:lvl3pPr marL="1371600" marR="0" lvl="2" indent="-228600" algn="r" rtl="0">
              <a:lnSpc>
                <a:spcPct val="90000"/>
              </a:lnSpc>
              <a:spcBef>
                <a:spcPts val="400"/>
              </a:spcBef>
              <a:spcAft>
                <a:spcPts val="0"/>
              </a:spcAft>
              <a:buClr>
                <a:srgbClr val="244D60"/>
              </a:buClr>
              <a:buSzPts val="1400"/>
              <a:buFont typeface="Arial"/>
              <a:buNone/>
              <a:defRPr sz="1400" b="0" i="0" u="none" strike="noStrike" cap="none">
                <a:solidFill>
                  <a:srgbClr val="244D60"/>
                </a:solidFill>
                <a:latin typeface="Arial Narrow"/>
                <a:ea typeface="Arial Narrow"/>
                <a:cs typeface="Arial Narrow"/>
                <a:sym typeface="Arial Narrow"/>
              </a:defRPr>
            </a:lvl3pPr>
            <a:lvl4pPr marL="1828800" marR="0" lvl="3" indent="-228600" algn="r" rtl="0">
              <a:lnSpc>
                <a:spcPct val="90000"/>
              </a:lnSpc>
              <a:spcBef>
                <a:spcPts val="400"/>
              </a:spcBef>
              <a:spcAft>
                <a:spcPts val="0"/>
              </a:spcAft>
              <a:buClr>
                <a:srgbClr val="244D60"/>
              </a:buClr>
              <a:buSzPts val="1400"/>
              <a:buFont typeface="Arial"/>
              <a:buNone/>
              <a:defRPr sz="1400" b="0" i="0" u="none" strike="noStrike" cap="none">
                <a:solidFill>
                  <a:srgbClr val="244D60"/>
                </a:solidFill>
                <a:latin typeface="Arial Narrow"/>
                <a:ea typeface="Arial Narrow"/>
                <a:cs typeface="Arial Narrow"/>
                <a:sym typeface="Arial Narrow"/>
              </a:defRPr>
            </a:lvl4pPr>
            <a:lvl5pPr marL="2286000" marR="0" lvl="4" indent="-228600" algn="r" rtl="0">
              <a:lnSpc>
                <a:spcPct val="90000"/>
              </a:lnSpc>
              <a:spcBef>
                <a:spcPts val="400"/>
              </a:spcBef>
              <a:spcAft>
                <a:spcPts val="0"/>
              </a:spcAft>
              <a:buClr>
                <a:srgbClr val="244D60"/>
              </a:buClr>
              <a:buSzPts val="1400"/>
              <a:buFont typeface="Arial"/>
              <a:buNone/>
              <a:defRPr sz="1400" b="0" i="0" u="none" strike="noStrike" cap="none">
                <a:solidFill>
                  <a:srgbClr val="244D60"/>
                </a:solidFill>
                <a:latin typeface="Arial Narrow"/>
                <a:ea typeface="Arial Narrow"/>
                <a:cs typeface="Arial Narrow"/>
                <a:sym typeface="Arial Narrow"/>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340">
          <p15:clr>
            <a:srgbClr val="FBAE40"/>
          </p15:clr>
        </p15:guide>
        <p15:guide id="2" pos="28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mp; Subtitle">
  <p:cSld name="Title &amp; Subtitle">
    <p:bg>
      <p:bgPr>
        <a:solidFill>
          <a:srgbClr val="A6AAA8"/>
        </a:solidFill>
        <a:effectLst/>
      </p:bgPr>
    </p:bg>
    <p:spTree>
      <p:nvGrpSpPr>
        <p:cNvPr id="1" name="Shape 104"/>
        <p:cNvGrpSpPr/>
        <p:nvPr/>
      </p:nvGrpSpPr>
      <p:grpSpPr>
        <a:xfrm>
          <a:off x="0" y="0"/>
          <a:ext cx="0" cy="0"/>
          <a:chOff x="0" y="0"/>
          <a:chExt cx="0" cy="0"/>
        </a:xfrm>
      </p:grpSpPr>
      <p:sp>
        <p:nvSpPr>
          <p:cNvPr id="105" name="Google Shape;105;p23"/>
          <p:cNvSpPr txBox="1">
            <a:spLocks noGrp="1"/>
          </p:cNvSpPr>
          <p:nvPr>
            <p:ph type="sldNum" idx="12"/>
          </p:nvPr>
        </p:nvSpPr>
        <p:spPr>
          <a:xfrm>
            <a:off x="6800850" y="4767263"/>
            <a:ext cx="2057400" cy="2739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None/>
              <a:defRPr sz="900" b="0" i="0" u="none" strike="noStrike" cap="none">
                <a:solidFill>
                  <a:srgbClr val="39699C"/>
                </a:solidFill>
                <a:latin typeface="Calibri"/>
                <a:ea typeface="Calibri"/>
                <a:cs typeface="Calibri"/>
                <a:sym typeface="Calibri"/>
              </a:defRPr>
            </a:lvl1pPr>
            <a:lvl2pPr marL="0" marR="0" lvl="1" indent="0" algn="r" rtl="0">
              <a:spcBef>
                <a:spcPts val="0"/>
              </a:spcBef>
              <a:buNone/>
              <a:defRPr sz="900" b="0" i="0" u="none" strike="noStrike" cap="none">
                <a:solidFill>
                  <a:srgbClr val="39699C"/>
                </a:solidFill>
                <a:latin typeface="Calibri"/>
                <a:ea typeface="Calibri"/>
                <a:cs typeface="Calibri"/>
                <a:sym typeface="Calibri"/>
              </a:defRPr>
            </a:lvl2pPr>
            <a:lvl3pPr marL="0" marR="0" lvl="2" indent="0" algn="r" rtl="0">
              <a:spcBef>
                <a:spcPts val="0"/>
              </a:spcBef>
              <a:buNone/>
              <a:defRPr sz="900" b="0" i="0" u="none" strike="noStrike" cap="none">
                <a:solidFill>
                  <a:srgbClr val="39699C"/>
                </a:solidFill>
                <a:latin typeface="Calibri"/>
                <a:ea typeface="Calibri"/>
                <a:cs typeface="Calibri"/>
                <a:sym typeface="Calibri"/>
              </a:defRPr>
            </a:lvl3pPr>
            <a:lvl4pPr marL="0" marR="0" lvl="3" indent="0" algn="r" rtl="0">
              <a:spcBef>
                <a:spcPts val="0"/>
              </a:spcBef>
              <a:buNone/>
              <a:defRPr sz="900" b="0" i="0" u="none" strike="noStrike" cap="none">
                <a:solidFill>
                  <a:srgbClr val="39699C"/>
                </a:solidFill>
                <a:latin typeface="Calibri"/>
                <a:ea typeface="Calibri"/>
                <a:cs typeface="Calibri"/>
                <a:sym typeface="Calibri"/>
              </a:defRPr>
            </a:lvl4pPr>
            <a:lvl5pPr marL="0" marR="0" lvl="4" indent="0" algn="r" rtl="0">
              <a:spcBef>
                <a:spcPts val="0"/>
              </a:spcBef>
              <a:buNone/>
              <a:defRPr sz="900" b="0" i="0" u="none" strike="noStrike" cap="none">
                <a:solidFill>
                  <a:srgbClr val="39699C"/>
                </a:solidFill>
                <a:latin typeface="Calibri"/>
                <a:ea typeface="Calibri"/>
                <a:cs typeface="Calibri"/>
                <a:sym typeface="Calibri"/>
              </a:defRPr>
            </a:lvl5pPr>
            <a:lvl6pPr marL="0" marR="0" lvl="5" indent="0" algn="r" rtl="0">
              <a:spcBef>
                <a:spcPts val="0"/>
              </a:spcBef>
              <a:buNone/>
              <a:defRPr sz="900" b="0" i="0" u="none" strike="noStrike" cap="none">
                <a:solidFill>
                  <a:srgbClr val="39699C"/>
                </a:solidFill>
                <a:latin typeface="Calibri"/>
                <a:ea typeface="Calibri"/>
                <a:cs typeface="Calibri"/>
                <a:sym typeface="Calibri"/>
              </a:defRPr>
            </a:lvl6pPr>
            <a:lvl7pPr marL="0" marR="0" lvl="6" indent="0" algn="r" rtl="0">
              <a:spcBef>
                <a:spcPts val="0"/>
              </a:spcBef>
              <a:buNone/>
              <a:defRPr sz="900" b="0" i="0" u="none" strike="noStrike" cap="none">
                <a:solidFill>
                  <a:srgbClr val="39699C"/>
                </a:solidFill>
                <a:latin typeface="Calibri"/>
                <a:ea typeface="Calibri"/>
                <a:cs typeface="Calibri"/>
                <a:sym typeface="Calibri"/>
              </a:defRPr>
            </a:lvl7pPr>
            <a:lvl8pPr marL="0" marR="0" lvl="7" indent="0" algn="r" rtl="0">
              <a:spcBef>
                <a:spcPts val="0"/>
              </a:spcBef>
              <a:buNone/>
              <a:defRPr sz="900" b="0" i="0" u="none" strike="noStrike" cap="none">
                <a:solidFill>
                  <a:srgbClr val="39699C"/>
                </a:solidFill>
                <a:latin typeface="Calibri"/>
                <a:ea typeface="Calibri"/>
                <a:cs typeface="Calibri"/>
                <a:sym typeface="Calibri"/>
              </a:defRPr>
            </a:lvl8pPr>
            <a:lvl9pPr marL="0" marR="0" lvl="8" indent="0" algn="r" rtl="0">
              <a:spcBef>
                <a:spcPts val="0"/>
              </a:spcBef>
              <a:buNone/>
              <a:defRPr sz="900" b="0" i="0" u="none" strike="noStrike" cap="none">
                <a:solidFill>
                  <a:srgbClr val="39699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spTree>
      <p:nvGrpSpPr>
        <p:cNvPr id="1" name="Shape 106"/>
        <p:cNvGrpSpPr/>
        <p:nvPr/>
      </p:nvGrpSpPr>
      <p:grpSpPr>
        <a:xfrm>
          <a:off x="0" y="0"/>
          <a:ext cx="0" cy="0"/>
          <a:chOff x="0" y="0"/>
          <a:chExt cx="0" cy="0"/>
        </a:xfrm>
      </p:grpSpPr>
      <p:sp>
        <p:nvSpPr>
          <p:cNvPr id="107" name="Google Shape;107;p24"/>
          <p:cNvSpPr/>
          <p:nvPr/>
        </p:nvSpPr>
        <p:spPr>
          <a:xfrm>
            <a:off x="7924800" y="4963716"/>
            <a:ext cx="1219200" cy="114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100" b="0">
              <a:solidFill>
                <a:schemeClr val="dk1"/>
              </a:solidFill>
              <a:latin typeface="Calibri"/>
              <a:ea typeface="Calibri"/>
              <a:cs typeface="Calibri"/>
              <a:sym typeface="Calibri"/>
            </a:endParaRPr>
          </a:p>
        </p:txBody>
      </p:sp>
      <p:sp>
        <p:nvSpPr>
          <p:cNvPr id="108" name="Google Shape;108;p24"/>
          <p:cNvSpPr txBox="1">
            <a:spLocks noGrp="1"/>
          </p:cNvSpPr>
          <p:nvPr>
            <p:ph type="sldNum" idx="12"/>
          </p:nvPr>
        </p:nvSpPr>
        <p:spPr>
          <a:xfrm>
            <a:off x="6800850" y="4767263"/>
            <a:ext cx="2057400" cy="2739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None/>
              <a:defRPr sz="900" b="0" u="none">
                <a:solidFill>
                  <a:srgbClr val="39699C"/>
                </a:solidFill>
                <a:latin typeface="Calibri"/>
                <a:ea typeface="Calibri"/>
                <a:cs typeface="Calibri"/>
                <a:sym typeface="Calibri"/>
              </a:defRPr>
            </a:lvl1pPr>
            <a:lvl2pPr marL="0" marR="0" lvl="1" indent="0" algn="r" rtl="0">
              <a:spcBef>
                <a:spcPts val="0"/>
              </a:spcBef>
              <a:buNone/>
              <a:defRPr sz="900" b="0" u="none">
                <a:solidFill>
                  <a:srgbClr val="39699C"/>
                </a:solidFill>
                <a:latin typeface="Calibri"/>
                <a:ea typeface="Calibri"/>
                <a:cs typeface="Calibri"/>
                <a:sym typeface="Calibri"/>
              </a:defRPr>
            </a:lvl2pPr>
            <a:lvl3pPr marL="0" marR="0" lvl="2" indent="0" algn="r" rtl="0">
              <a:spcBef>
                <a:spcPts val="0"/>
              </a:spcBef>
              <a:buNone/>
              <a:defRPr sz="900" b="0" u="none">
                <a:solidFill>
                  <a:srgbClr val="39699C"/>
                </a:solidFill>
                <a:latin typeface="Calibri"/>
                <a:ea typeface="Calibri"/>
                <a:cs typeface="Calibri"/>
                <a:sym typeface="Calibri"/>
              </a:defRPr>
            </a:lvl3pPr>
            <a:lvl4pPr marL="0" marR="0" lvl="3" indent="0" algn="r" rtl="0">
              <a:spcBef>
                <a:spcPts val="0"/>
              </a:spcBef>
              <a:buNone/>
              <a:defRPr sz="900" b="0" u="none">
                <a:solidFill>
                  <a:srgbClr val="39699C"/>
                </a:solidFill>
                <a:latin typeface="Calibri"/>
                <a:ea typeface="Calibri"/>
                <a:cs typeface="Calibri"/>
                <a:sym typeface="Calibri"/>
              </a:defRPr>
            </a:lvl4pPr>
            <a:lvl5pPr marL="0" marR="0" lvl="4" indent="0" algn="r" rtl="0">
              <a:spcBef>
                <a:spcPts val="0"/>
              </a:spcBef>
              <a:buNone/>
              <a:defRPr sz="900" b="0" u="none">
                <a:solidFill>
                  <a:srgbClr val="39699C"/>
                </a:solidFill>
                <a:latin typeface="Calibri"/>
                <a:ea typeface="Calibri"/>
                <a:cs typeface="Calibri"/>
                <a:sym typeface="Calibri"/>
              </a:defRPr>
            </a:lvl5pPr>
            <a:lvl6pPr marL="0" marR="0" lvl="5" indent="0" algn="r" rtl="0">
              <a:spcBef>
                <a:spcPts val="0"/>
              </a:spcBef>
              <a:buNone/>
              <a:defRPr sz="900" b="0" u="none">
                <a:solidFill>
                  <a:srgbClr val="39699C"/>
                </a:solidFill>
                <a:latin typeface="Calibri"/>
                <a:ea typeface="Calibri"/>
                <a:cs typeface="Calibri"/>
                <a:sym typeface="Calibri"/>
              </a:defRPr>
            </a:lvl6pPr>
            <a:lvl7pPr marL="0" marR="0" lvl="6" indent="0" algn="r" rtl="0">
              <a:spcBef>
                <a:spcPts val="0"/>
              </a:spcBef>
              <a:buNone/>
              <a:defRPr sz="900" b="0" u="none">
                <a:solidFill>
                  <a:srgbClr val="39699C"/>
                </a:solidFill>
                <a:latin typeface="Calibri"/>
                <a:ea typeface="Calibri"/>
                <a:cs typeface="Calibri"/>
                <a:sym typeface="Calibri"/>
              </a:defRPr>
            </a:lvl7pPr>
            <a:lvl8pPr marL="0" marR="0" lvl="7" indent="0" algn="r" rtl="0">
              <a:spcBef>
                <a:spcPts val="0"/>
              </a:spcBef>
              <a:buNone/>
              <a:defRPr sz="900" b="0" u="none">
                <a:solidFill>
                  <a:srgbClr val="39699C"/>
                </a:solidFill>
                <a:latin typeface="Calibri"/>
                <a:ea typeface="Calibri"/>
                <a:cs typeface="Calibri"/>
                <a:sym typeface="Calibri"/>
              </a:defRPr>
            </a:lvl8pPr>
            <a:lvl9pPr marL="0" marR="0" lvl="8" indent="0" algn="r" rtl="0">
              <a:spcBef>
                <a:spcPts val="0"/>
              </a:spcBef>
              <a:buNone/>
              <a:defRPr sz="900" b="0" u="none">
                <a:solidFill>
                  <a:srgbClr val="39699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pic>
        <p:nvPicPr>
          <p:cNvPr id="51" name="Google Shape;51;p13"/>
          <p:cNvPicPr preferRelativeResize="0"/>
          <p:nvPr/>
        </p:nvPicPr>
        <p:blipFill rotWithShape="1">
          <a:blip r:embed="rId19">
            <a:alphaModFix/>
          </a:blip>
          <a:srcRect/>
          <a:stretch/>
        </p:blipFill>
        <p:spPr>
          <a:xfrm>
            <a:off x="0" y="0"/>
            <a:ext cx="9144000" cy="5143500"/>
          </a:xfrm>
          <a:prstGeom prst="rect">
            <a:avLst/>
          </a:prstGeom>
          <a:noFill/>
          <a:ln>
            <a:noFill/>
          </a:ln>
        </p:spPr>
      </p:pic>
      <p:sp>
        <p:nvSpPr>
          <p:cNvPr id="52" name="Google Shape;52;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rgbClr val="1F3864"/>
              </a:buClr>
              <a:buSzPts val="3000"/>
              <a:buFont typeface="Arial Narrow"/>
              <a:buNone/>
              <a:defRPr sz="3000" b="1" i="0" u="none" strike="noStrike" cap="none">
                <a:solidFill>
                  <a:srgbClr val="1F3864"/>
                </a:solidFill>
                <a:latin typeface="Arial Narrow"/>
                <a:ea typeface="Arial Narrow"/>
                <a:cs typeface="Arial Narrow"/>
                <a:sym typeface="Arial Narrow"/>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3" name="Google Shape;53;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rgbClr val="1F3864"/>
              </a:buClr>
              <a:buSzPts val="2100"/>
              <a:buFont typeface="Arial"/>
              <a:buChar char="•"/>
              <a:defRPr sz="2100" b="0" i="0" u="none" strike="noStrike" cap="none">
                <a:solidFill>
                  <a:srgbClr val="1F3864"/>
                </a:solidFill>
                <a:latin typeface="Arial Narrow"/>
                <a:ea typeface="Arial Narrow"/>
                <a:cs typeface="Arial Narrow"/>
                <a:sym typeface="Arial Narrow"/>
              </a:defRPr>
            </a:lvl1pPr>
            <a:lvl2pPr marL="914400" marR="0" lvl="1" indent="-342900" algn="l" rtl="0">
              <a:lnSpc>
                <a:spcPct val="90000"/>
              </a:lnSpc>
              <a:spcBef>
                <a:spcPts val="400"/>
              </a:spcBef>
              <a:spcAft>
                <a:spcPts val="0"/>
              </a:spcAft>
              <a:buClr>
                <a:srgbClr val="1F3864"/>
              </a:buClr>
              <a:buSzPts val="1800"/>
              <a:buFont typeface="Arial"/>
              <a:buChar char="•"/>
              <a:defRPr sz="1800" b="0" i="0" u="none" strike="noStrike" cap="none">
                <a:solidFill>
                  <a:srgbClr val="1F3864"/>
                </a:solidFill>
                <a:latin typeface="Arial Narrow"/>
                <a:ea typeface="Arial Narrow"/>
                <a:cs typeface="Arial Narrow"/>
                <a:sym typeface="Arial Narrow"/>
              </a:defRPr>
            </a:lvl2pPr>
            <a:lvl3pPr marL="1371600" marR="0" lvl="2" indent="-323850" algn="l" rtl="0">
              <a:lnSpc>
                <a:spcPct val="90000"/>
              </a:lnSpc>
              <a:spcBef>
                <a:spcPts val="400"/>
              </a:spcBef>
              <a:spcAft>
                <a:spcPts val="0"/>
              </a:spcAft>
              <a:buClr>
                <a:srgbClr val="1F3864"/>
              </a:buClr>
              <a:buSzPts val="1500"/>
              <a:buFont typeface="Arial"/>
              <a:buChar char="•"/>
              <a:defRPr sz="1500" b="0" i="0" u="none" strike="noStrike" cap="none">
                <a:solidFill>
                  <a:srgbClr val="1F3864"/>
                </a:solidFill>
                <a:latin typeface="Arial Narrow"/>
                <a:ea typeface="Arial Narrow"/>
                <a:cs typeface="Arial Narrow"/>
                <a:sym typeface="Arial Narrow"/>
              </a:defRPr>
            </a:lvl3pPr>
            <a:lvl4pPr marL="1828800" marR="0" lvl="3" indent="-317500" algn="l" rtl="0">
              <a:lnSpc>
                <a:spcPct val="90000"/>
              </a:lnSpc>
              <a:spcBef>
                <a:spcPts val="400"/>
              </a:spcBef>
              <a:spcAft>
                <a:spcPts val="0"/>
              </a:spcAft>
              <a:buClr>
                <a:srgbClr val="1F3864"/>
              </a:buClr>
              <a:buSzPts val="1400"/>
              <a:buFont typeface="Arial"/>
              <a:buChar char="•"/>
              <a:defRPr sz="1400" b="0" i="0" u="none" strike="noStrike" cap="none">
                <a:solidFill>
                  <a:srgbClr val="1F3864"/>
                </a:solidFill>
                <a:latin typeface="Arial Narrow"/>
                <a:ea typeface="Arial Narrow"/>
                <a:cs typeface="Arial Narrow"/>
                <a:sym typeface="Arial Narrow"/>
              </a:defRPr>
            </a:lvl4pPr>
            <a:lvl5pPr marL="2286000" marR="0" lvl="4" indent="-317500" algn="l" rtl="0">
              <a:lnSpc>
                <a:spcPct val="90000"/>
              </a:lnSpc>
              <a:spcBef>
                <a:spcPts val="400"/>
              </a:spcBef>
              <a:spcAft>
                <a:spcPts val="0"/>
              </a:spcAft>
              <a:buClr>
                <a:srgbClr val="1F3864"/>
              </a:buClr>
              <a:buSzPts val="1400"/>
              <a:buFont typeface="Arial"/>
              <a:buChar char="•"/>
              <a:defRPr sz="1400" b="0" i="0" u="none" strike="noStrike" cap="none">
                <a:solidFill>
                  <a:srgbClr val="1F3864"/>
                </a:solidFill>
                <a:latin typeface="Arial Narrow"/>
                <a:ea typeface="Arial Narrow"/>
                <a:cs typeface="Arial Narrow"/>
                <a:sym typeface="Arial Narrow"/>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sldNum" idx="12"/>
          </p:nvPr>
        </p:nvSpPr>
        <p:spPr>
          <a:xfrm>
            <a:off x="6800850" y="4767263"/>
            <a:ext cx="2057400" cy="2739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None/>
              <a:defRPr sz="900" b="0" i="0" u="none" strike="noStrike" cap="none">
                <a:solidFill>
                  <a:srgbClr val="39699C"/>
                </a:solidFill>
                <a:latin typeface="Calibri"/>
                <a:ea typeface="Calibri"/>
                <a:cs typeface="Calibri"/>
                <a:sym typeface="Calibri"/>
              </a:defRPr>
            </a:lvl1pPr>
            <a:lvl2pPr marL="0" marR="0" lvl="1" indent="0" algn="r" rtl="0">
              <a:spcBef>
                <a:spcPts val="0"/>
              </a:spcBef>
              <a:buNone/>
              <a:defRPr sz="900" b="0" i="0" u="none" strike="noStrike" cap="none">
                <a:solidFill>
                  <a:srgbClr val="39699C"/>
                </a:solidFill>
                <a:latin typeface="Calibri"/>
                <a:ea typeface="Calibri"/>
                <a:cs typeface="Calibri"/>
                <a:sym typeface="Calibri"/>
              </a:defRPr>
            </a:lvl2pPr>
            <a:lvl3pPr marL="0" marR="0" lvl="2" indent="0" algn="r" rtl="0">
              <a:spcBef>
                <a:spcPts val="0"/>
              </a:spcBef>
              <a:buNone/>
              <a:defRPr sz="900" b="0" i="0" u="none" strike="noStrike" cap="none">
                <a:solidFill>
                  <a:srgbClr val="39699C"/>
                </a:solidFill>
                <a:latin typeface="Calibri"/>
                <a:ea typeface="Calibri"/>
                <a:cs typeface="Calibri"/>
                <a:sym typeface="Calibri"/>
              </a:defRPr>
            </a:lvl3pPr>
            <a:lvl4pPr marL="0" marR="0" lvl="3" indent="0" algn="r" rtl="0">
              <a:spcBef>
                <a:spcPts val="0"/>
              </a:spcBef>
              <a:buNone/>
              <a:defRPr sz="900" b="0" i="0" u="none" strike="noStrike" cap="none">
                <a:solidFill>
                  <a:srgbClr val="39699C"/>
                </a:solidFill>
                <a:latin typeface="Calibri"/>
                <a:ea typeface="Calibri"/>
                <a:cs typeface="Calibri"/>
                <a:sym typeface="Calibri"/>
              </a:defRPr>
            </a:lvl4pPr>
            <a:lvl5pPr marL="0" marR="0" lvl="4" indent="0" algn="r" rtl="0">
              <a:spcBef>
                <a:spcPts val="0"/>
              </a:spcBef>
              <a:buNone/>
              <a:defRPr sz="900" b="0" i="0" u="none" strike="noStrike" cap="none">
                <a:solidFill>
                  <a:srgbClr val="39699C"/>
                </a:solidFill>
                <a:latin typeface="Calibri"/>
                <a:ea typeface="Calibri"/>
                <a:cs typeface="Calibri"/>
                <a:sym typeface="Calibri"/>
              </a:defRPr>
            </a:lvl5pPr>
            <a:lvl6pPr marL="0" marR="0" lvl="5" indent="0" algn="r" rtl="0">
              <a:spcBef>
                <a:spcPts val="0"/>
              </a:spcBef>
              <a:buNone/>
              <a:defRPr sz="900" b="0" i="0" u="none" strike="noStrike" cap="none">
                <a:solidFill>
                  <a:srgbClr val="39699C"/>
                </a:solidFill>
                <a:latin typeface="Calibri"/>
                <a:ea typeface="Calibri"/>
                <a:cs typeface="Calibri"/>
                <a:sym typeface="Calibri"/>
              </a:defRPr>
            </a:lvl6pPr>
            <a:lvl7pPr marL="0" marR="0" lvl="6" indent="0" algn="r" rtl="0">
              <a:spcBef>
                <a:spcPts val="0"/>
              </a:spcBef>
              <a:buNone/>
              <a:defRPr sz="900" b="0" i="0" u="none" strike="noStrike" cap="none">
                <a:solidFill>
                  <a:srgbClr val="39699C"/>
                </a:solidFill>
                <a:latin typeface="Calibri"/>
                <a:ea typeface="Calibri"/>
                <a:cs typeface="Calibri"/>
                <a:sym typeface="Calibri"/>
              </a:defRPr>
            </a:lvl7pPr>
            <a:lvl8pPr marL="0" marR="0" lvl="7" indent="0" algn="r" rtl="0">
              <a:spcBef>
                <a:spcPts val="0"/>
              </a:spcBef>
              <a:buNone/>
              <a:defRPr sz="900" b="0" i="0" u="none" strike="noStrike" cap="none">
                <a:solidFill>
                  <a:srgbClr val="39699C"/>
                </a:solidFill>
                <a:latin typeface="Calibri"/>
                <a:ea typeface="Calibri"/>
                <a:cs typeface="Calibri"/>
                <a:sym typeface="Calibri"/>
              </a:defRPr>
            </a:lvl8pPr>
            <a:lvl9pPr marL="0" marR="0" lvl="8" indent="0" algn="r" rtl="0">
              <a:spcBef>
                <a:spcPts val="0"/>
              </a:spcBef>
              <a:buNone/>
              <a:defRPr sz="900" b="0" i="0" u="none" strike="noStrike" cap="none">
                <a:solidFill>
                  <a:srgbClr val="39699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6" r:id="rId14"/>
    <p:sldLayoutId id="2147483677" r:id="rId15"/>
    <p:sldLayoutId id="2147483678" r:id="rId16"/>
    <p:sldLayoutId id="2147483679" r:id="rId17"/>
  </p:sldLayoutIdLst>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6.xml"/><Relationship Id="rId5" Type="http://schemas.openxmlformats.org/officeDocument/2006/relationships/image" Target="../media/image57.png"/><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jpg"/><Relationship Id="rId7" Type="http://schemas.openxmlformats.org/officeDocument/2006/relationships/image" Target="../media/image17.emf"/><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6.png"/><Relationship Id="rId11" Type="http://schemas.openxmlformats.org/officeDocument/2006/relationships/image" Target="../media/image21.jp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tiff"/><Relationship Id="rId9" Type="http://schemas.openxmlformats.org/officeDocument/2006/relationships/image" Target="../media/image19.png"/><Relationship Id="rId1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png"/><Relationship Id="rId21" Type="http://schemas.openxmlformats.org/officeDocument/2006/relationships/image" Target="../media/image43.tiff"/><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3.xml"/><Relationship Id="rId16" Type="http://schemas.openxmlformats.org/officeDocument/2006/relationships/image" Target="../media/image39.png"/><Relationship Id="rId20" Type="http://schemas.openxmlformats.org/officeDocument/2006/relationships/image" Target="../media/image42.png"/><Relationship Id="rId1" Type="http://schemas.openxmlformats.org/officeDocument/2006/relationships/slideLayout" Target="../slideLayouts/slideLayout14.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jpeg"/><Relationship Id="rId15" Type="http://schemas.openxmlformats.org/officeDocument/2006/relationships/image" Target="../media/image38.png"/><Relationship Id="rId10" Type="http://schemas.openxmlformats.org/officeDocument/2006/relationships/image" Target="../media/image33.png"/><Relationship Id="rId19" Type="http://schemas.microsoft.com/office/2007/relationships/hdphoto" Target="../media/hdphoto1.wdp"/><Relationship Id="rId4" Type="http://schemas.openxmlformats.org/officeDocument/2006/relationships/image" Target="../media/image27.jpeg"/><Relationship Id="rId9" Type="http://schemas.openxmlformats.org/officeDocument/2006/relationships/image" Target="../media/image32.jpeg"/><Relationship Id="rId1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2BFF3-D423-4345-B490-2497405393BD}"/>
              </a:ext>
            </a:extLst>
          </p:cNvPr>
          <p:cNvSpPr>
            <a:spLocks noGrp="1"/>
          </p:cNvSpPr>
          <p:nvPr>
            <p:ph type="title"/>
          </p:nvPr>
        </p:nvSpPr>
        <p:spPr/>
        <p:txBody>
          <a:bodyPr/>
          <a:lstStyle/>
          <a:p>
            <a:r>
              <a:rPr lang="en-US" dirty="0"/>
              <a:t>SERVIR</a:t>
            </a:r>
            <a:br>
              <a:rPr lang="en-US" dirty="0"/>
            </a:br>
            <a:r>
              <a:rPr lang="en-US" dirty="0" err="1"/>
              <a:t>SPoRT</a:t>
            </a:r>
            <a:endParaRPr lang="en-US" dirty="0"/>
          </a:p>
        </p:txBody>
      </p:sp>
      <p:sp>
        <p:nvSpPr>
          <p:cNvPr id="3" name="Text Placeholder 2">
            <a:extLst>
              <a:ext uri="{FF2B5EF4-FFF2-40B4-BE49-F238E27FC236}">
                <a16:creationId xmlns:a16="http://schemas.microsoft.com/office/drawing/2014/main" id="{2121DF2A-B501-8D48-90AC-D947395A7F0B}"/>
              </a:ext>
            </a:extLst>
          </p:cNvPr>
          <p:cNvSpPr>
            <a:spLocks noGrp="1"/>
          </p:cNvSpPr>
          <p:nvPr>
            <p:ph type="body" idx="1"/>
          </p:nvPr>
        </p:nvSpPr>
        <p:spPr>
          <a:xfrm>
            <a:off x="4490113" y="3484720"/>
            <a:ext cx="4306757" cy="787031"/>
          </a:xfrm>
        </p:spPr>
        <p:txBody>
          <a:bodyPr/>
          <a:lstStyle/>
          <a:p>
            <a:r>
              <a:rPr lang="en-US" dirty="0"/>
              <a:t>Africa Flores</a:t>
            </a:r>
            <a:r>
              <a:rPr lang="en-US" baseline="30000" dirty="0"/>
              <a:t>1,3</a:t>
            </a:r>
            <a:r>
              <a:rPr lang="en-US" dirty="0"/>
              <a:t>, Andrew Molthan</a:t>
            </a:r>
            <a:r>
              <a:rPr lang="en-US" baseline="30000" dirty="0"/>
              <a:t>2,4</a:t>
            </a:r>
            <a:r>
              <a:rPr lang="en-US" dirty="0"/>
              <a:t>, Eric Anderson</a:t>
            </a:r>
            <a:r>
              <a:rPr lang="en-US" baseline="30000" dirty="0"/>
              <a:t>1,3</a:t>
            </a:r>
            <a:endParaRPr lang="en-US" dirty="0"/>
          </a:p>
          <a:p>
            <a:endParaRPr lang="en-US" dirty="0"/>
          </a:p>
          <a:p>
            <a:endParaRPr lang="en-US" dirty="0"/>
          </a:p>
        </p:txBody>
      </p:sp>
      <p:sp>
        <p:nvSpPr>
          <p:cNvPr id="4" name="Text Placeholder 3">
            <a:extLst>
              <a:ext uri="{FF2B5EF4-FFF2-40B4-BE49-F238E27FC236}">
                <a16:creationId xmlns:a16="http://schemas.microsoft.com/office/drawing/2014/main" id="{4F2C54DC-EAA7-4E4D-829F-7EBFE9EC63B0}"/>
              </a:ext>
            </a:extLst>
          </p:cNvPr>
          <p:cNvSpPr>
            <a:spLocks noGrp="1"/>
          </p:cNvSpPr>
          <p:nvPr>
            <p:ph type="body" idx="2"/>
          </p:nvPr>
        </p:nvSpPr>
        <p:spPr>
          <a:xfrm>
            <a:off x="3684896" y="3947369"/>
            <a:ext cx="5102678" cy="759600"/>
          </a:xfrm>
        </p:spPr>
        <p:txBody>
          <a:bodyPr/>
          <a:lstStyle/>
          <a:p>
            <a:r>
              <a:rPr lang="en-US" sz="1200" baseline="30000" dirty="0">
                <a:solidFill>
                  <a:schemeClr val="tx1"/>
                </a:solidFill>
                <a:latin typeface="Arial Narrow" charset="0"/>
                <a:cs typeface="Arial Narrow" charset="0"/>
              </a:rPr>
              <a:t>1</a:t>
            </a:r>
            <a:r>
              <a:rPr lang="en-US" sz="1200" dirty="0">
                <a:solidFill>
                  <a:schemeClr val="tx1"/>
                </a:solidFill>
                <a:latin typeface="Arial Narrow" charset="0"/>
                <a:cs typeface="Arial Narrow" charset="0"/>
              </a:rPr>
              <a:t>Earth System Science Center, University of Alabama in Huntsville</a:t>
            </a:r>
          </a:p>
          <a:p>
            <a:r>
              <a:rPr lang="en-US" sz="1200" baseline="30000" dirty="0">
                <a:solidFill>
                  <a:schemeClr val="tx1"/>
                </a:solidFill>
              </a:rPr>
              <a:t>2</a:t>
            </a:r>
            <a:r>
              <a:rPr lang="en-US" sz="1200" dirty="0">
                <a:solidFill>
                  <a:schemeClr val="tx1"/>
                </a:solidFill>
              </a:rPr>
              <a:t>NASA Short-term Prediction Research and Transition (</a:t>
            </a:r>
            <a:r>
              <a:rPr lang="en-US" sz="1200" dirty="0" err="1">
                <a:solidFill>
                  <a:schemeClr val="tx1"/>
                </a:solidFill>
              </a:rPr>
              <a:t>SPoRT</a:t>
            </a:r>
            <a:r>
              <a:rPr lang="en-US" sz="1200" dirty="0">
                <a:solidFill>
                  <a:schemeClr val="tx1"/>
                </a:solidFill>
              </a:rPr>
              <a:t>) Center</a:t>
            </a:r>
          </a:p>
          <a:p>
            <a:r>
              <a:rPr lang="en-US" sz="1200" baseline="30000" dirty="0">
                <a:solidFill>
                  <a:schemeClr val="tx1"/>
                </a:solidFill>
                <a:latin typeface="Arial Narrow" charset="0"/>
                <a:ea typeface="Arial Narrow" charset="0"/>
                <a:cs typeface="Arial Narrow" charset="0"/>
              </a:rPr>
              <a:t>3</a:t>
            </a:r>
            <a:r>
              <a:rPr lang="en-US" sz="1200" dirty="0">
                <a:solidFill>
                  <a:schemeClr val="tx1"/>
                </a:solidFill>
                <a:latin typeface="Arial Narrow" charset="0"/>
                <a:cs typeface="Arial Narrow" charset="0"/>
              </a:rPr>
              <a:t>NASA/SERVIR Science Coordination Office</a:t>
            </a:r>
          </a:p>
          <a:p>
            <a:r>
              <a:rPr lang="en-US" sz="1200" baseline="30000" dirty="0">
                <a:solidFill>
                  <a:schemeClr val="tx1"/>
                </a:solidFill>
                <a:latin typeface="Arial Narrow" charset="0"/>
                <a:ea typeface="Arial Narrow" charset="0"/>
                <a:cs typeface="Arial Narrow" charset="0"/>
              </a:rPr>
              <a:t>4</a:t>
            </a:r>
            <a:r>
              <a:rPr lang="en-US" sz="1200" dirty="0">
                <a:solidFill>
                  <a:schemeClr val="tx1"/>
                </a:solidFill>
                <a:latin typeface="Arial Narrow" charset="0"/>
                <a:ea typeface="Arial Narrow" charset="0"/>
                <a:cs typeface="Arial Narrow" charset="0"/>
              </a:rPr>
              <a:t>NASA / Marshall Space Flight Center</a:t>
            </a:r>
          </a:p>
        </p:txBody>
      </p:sp>
      <p:sp>
        <p:nvSpPr>
          <p:cNvPr id="5" name="Text Placeholder 4">
            <a:extLst>
              <a:ext uri="{FF2B5EF4-FFF2-40B4-BE49-F238E27FC236}">
                <a16:creationId xmlns:a16="http://schemas.microsoft.com/office/drawing/2014/main" id="{A049B451-5F9D-5F4D-AF55-8D189BDCB0E6}"/>
              </a:ext>
            </a:extLst>
          </p:cNvPr>
          <p:cNvSpPr>
            <a:spLocks noGrp="1"/>
          </p:cNvSpPr>
          <p:nvPr>
            <p:ph type="body" idx="3"/>
          </p:nvPr>
        </p:nvSpPr>
        <p:spPr>
          <a:xfrm>
            <a:off x="5733574" y="4820647"/>
            <a:ext cx="3054000" cy="238200"/>
          </a:xfrm>
        </p:spPr>
        <p:txBody>
          <a:bodyPr/>
          <a:lstStyle/>
          <a:p>
            <a:r>
              <a:rPr lang="en-US" dirty="0"/>
              <a:t>October 22, 2018</a:t>
            </a:r>
          </a:p>
        </p:txBody>
      </p:sp>
    </p:spTree>
    <p:extLst>
      <p:ext uri="{BB962C8B-B14F-4D97-AF65-F5344CB8AC3E}">
        <p14:creationId xmlns:p14="http://schemas.microsoft.com/office/powerpoint/2010/main" val="112910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8"/>
          <p:cNvSpPr>
            <a:spLocks noChangeArrowheads="1"/>
          </p:cNvSpPr>
          <p:nvPr/>
        </p:nvSpPr>
        <p:spPr bwMode="auto">
          <a:xfrm>
            <a:off x="1143000" y="181"/>
            <a:ext cx="6858000" cy="647345"/>
          </a:xfrm>
          <a:prstGeom prst="rect">
            <a:avLst/>
          </a:prstGeom>
        </p:spPr>
        <p:txBody>
          <a:bodyPr vert="horz" lIns="68580" tIns="34290" rIns="68580" bIns="34290" rtlCol="0" anchor="ctr">
            <a:noAutofit/>
          </a:bodyPr>
          <a:lstStyle/>
          <a:p>
            <a:pPr algn="ctr">
              <a:lnSpc>
                <a:spcPct val="90000"/>
              </a:lnSpc>
              <a:spcBef>
                <a:spcPct val="0"/>
              </a:spcBef>
            </a:pPr>
            <a:endParaRPr lang="en-US" sz="2400" dirty="0">
              <a:solidFill>
                <a:prstClr val="black"/>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1314450" y="1129962"/>
            <a:ext cx="6343650" cy="3649493"/>
            <a:chOff x="228600" y="1239915"/>
            <a:chExt cx="8458200" cy="4865992"/>
          </a:xfrm>
        </p:grpSpPr>
        <p:grpSp>
          <p:nvGrpSpPr>
            <p:cNvPr id="12" name="Group 11"/>
            <p:cNvGrpSpPr/>
            <p:nvPr/>
          </p:nvGrpSpPr>
          <p:grpSpPr>
            <a:xfrm>
              <a:off x="228600" y="1239915"/>
              <a:ext cx="8458200" cy="4723815"/>
              <a:chOff x="228600" y="1239915"/>
              <a:chExt cx="8458200" cy="4723815"/>
            </a:xfrm>
          </p:grpSpPr>
          <p:sp>
            <p:nvSpPr>
              <p:cNvPr id="4" name="Subtitle 2"/>
              <p:cNvSpPr>
                <a:spLocks/>
              </p:cNvSpPr>
              <p:nvPr/>
            </p:nvSpPr>
            <p:spPr bwMode="auto">
              <a:xfrm>
                <a:off x="228600" y="3886200"/>
                <a:ext cx="8458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pPr>
                <a:endParaRPr lang="en-US" sz="2100" dirty="0">
                  <a:solidFill>
                    <a:srgbClr val="404040"/>
                  </a:solidFill>
                  <a:latin typeface="Calibri" panose="020F0502020204030204"/>
                </a:endParaRPr>
              </a:p>
              <a:p>
                <a:pPr algn="ctr">
                  <a:spcBef>
                    <a:spcPct val="20000"/>
                  </a:spcBef>
                </a:pPr>
                <a:endParaRPr lang="en-US" sz="2100" dirty="0">
                  <a:solidFill>
                    <a:srgbClr val="404040"/>
                  </a:solidFill>
                  <a:latin typeface="Calibri" panose="020F0502020204030204"/>
                </a:endParaRPr>
              </a:p>
              <a:p>
                <a:pPr algn="ctr">
                  <a:spcBef>
                    <a:spcPct val="20000"/>
                  </a:spcBef>
                </a:pPr>
                <a:endParaRPr lang="en-US" sz="2100" dirty="0">
                  <a:solidFill>
                    <a:srgbClr val="404040"/>
                  </a:solidFill>
                  <a:latin typeface="Calibri" panose="020F0502020204030204"/>
                </a:endParaRPr>
              </a:p>
              <a:p>
                <a:pPr algn="ctr">
                  <a:spcBef>
                    <a:spcPct val="20000"/>
                  </a:spcBef>
                </a:pPr>
                <a:endParaRPr lang="en-US" sz="2100" dirty="0">
                  <a:solidFill>
                    <a:srgbClr val="404040"/>
                  </a:solidFill>
                  <a:latin typeface="Calibri" panose="020F0502020204030204"/>
                </a:endParaRPr>
              </a:p>
            </p:txBody>
          </p:sp>
          <p:sp>
            <p:nvSpPr>
              <p:cNvPr id="6" name="Rounded Rectangle 5"/>
              <p:cNvSpPr/>
              <p:nvPr/>
            </p:nvSpPr>
            <p:spPr bwMode="auto">
              <a:xfrm>
                <a:off x="360362" y="1239915"/>
                <a:ext cx="8194675" cy="4723815"/>
              </a:xfrm>
              <a:prstGeom prst="roundRect">
                <a:avLst/>
              </a:prstGeom>
              <a:solidFill>
                <a:schemeClr val="tx2"/>
              </a:solidFill>
              <a:ln w="19050">
                <a:solidFill>
                  <a:schemeClr val="tx1">
                    <a:lumMod val="65000"/>
                    <a:lumOff val="35000"/>
                  </a:schemeClr>
                </a:solidFill>
              </a:ln>
              <a:effectLst>
                <a:outerShdw blurRad="1270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b="1" dirty="0">
                  <a:solidFill>
                    <a:prstClr val="black"/>
                  </a:solidFill>
                  <a:latin typeface="Candara" pitchFamily="34" charset="0"/>
                </a:endParaRPr>
              </a:p>
            </p:txBody>
          </p:sp>
          <p:pic>
            <p:nvPicPr>
              <p:cNvPr id="8" name="Picture 12" descr="S:\5yr Celebration\5yr celebrtion photos\DJH_37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5745" y="3313785"/>
                <a:ext cx="2128578" cy="1295400"/>
              </a:xfrm>
              <a:prstGeom prst="rect">
                <a:avLst/>
              </a:prstGeom>
              <a:noFill/>
              <a:ln w="38100">
                <a:solidFill>
                  <a:schemeClr val="tx1"/>
                </a:solidFill>
                <a:miter lim="800000"/>
                <a:headEnd/>
                <a:tailEnd/>
              </a:ln>
              <a:effectLst>
                <a:reflection blurRad="6350" stA="52000" endA="300" endPos="35000" dir="5400000" sy="-100000" algn="bl" rotWithShape="0"/>
              </a:effectLst>
              <a:scene3d>
                <a:camera prst="perspectiveHeroicExtremeLeftFacing"/>
                <a:lightRig rig="threePt" dir="t"/>
              </a:scene3d>
              <a:extLst>
                <a:ext uri="{909E8E84-426E-40dd-AFC4-6F175D3DCCD1}">
                  <a14:hiddenFill xmlns:a14="http://schemas.microsoft.com/office/drawing/2010/main" xmlns="">
                    <a:solidFill>
                      <a:srgbClr val="FFFFFF"/>
                    </a:solidFill>
                  </a14:hiddenFill>
                </a:ext>
              </a:ex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868" y="3755971"/>
                <a:ext cx="940128" cy="752103"/>
              </a:xfrm>
              <a:prstGeom prst="rect">
                <a:avLst/>
              </a:prstGeom>
              <a:effectLst>
                <a:reflection blurRad="6350" stA="52000" endA="300" endPos="35000" dir="5400000" sy="-100000" algn="bl" rotWithShape="0"/>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1334" y="4011512"/>
                <a:ext cx="691939" cy="691939"/>
              </a:xfrm>
              <a:prstGeom prst="rect">
                <a:avLst/>
              </a:prstGeom>
              <a:effectLst>
                <a:reflection blurRad="6350" stA="52000" endA="300" endPos="35000" dir="5400000" sy="-100000" algn="bl" rotWithShape="0"/>
              </a:effectLst>
            </p:spPr>
          </p:pic>
          <p:sp>
            <p:nvSpPr>
              <p:cNvPr id="11" name="Right Arrow 10"/>
              <p:cNvSpPr/>
              <p:nvPr/>
            </p:nvSpPr>
            <p:spPr>
              <a:xfrm>
                <a:off x="2334160" y="3867123"/>
                <a:ext cx="1683757" cy="722985"/>
              </a:xfrm>
              <a:prstGeom prst="righ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latin typeface="Calibri" panose="020F0502020204030204"/>
                </a:endParaRPr>
              </a:p>
            </p:txBody>
          </p:sp>
          <p:pic>
            <p:nvPicPr>
              <p:cNvPr id="1026" name="Picture 2" descr="http://upload.wikimedia.org/wikipedia/commons/thumb/f/ff/US-NationalWeatherService-Logo.svg/1000px-US-NationalWeatherService-Logo.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04673" y="3867123"/>
                <a:ext cx="795347" cy="79534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 Box 5"/>
            <p:cNvSpPr txBox="1">
              <a:spLocks noChangeArrowheads="1"/>
            </p:cNvSpPr>
            <p:nvPr/>
          </p:nvSpPr>
          <p:spPr bwMode="auto">
            <a:xfrm>
              <a:off x="554536" y="1511742"/>
              <a:ext cx="7934775" cy="4594165"/>
            </a:xfrm>
            <a:prstGeom prst="rect">
              <a:avLst/>
            </a:prstGeom>
            <a:noFill/>
            <a:ln>
              <a:noFill/>
            </a:ln>
            <a:effectLst/>
            <a:extLst/>
          </p:spPr>
          <p:txBody>
            <a:bodyPr wrap="square">
              <a:spAutoFit/>
            </a:bodyPr>
            <a:lstStyle>
              <a:lvl1pPr eaLnBrk="0" hangingPunct="0">
                <a:tabLst>
                  <a:tab pos="687388" algn="l"/>
                </a:tabLst>
                <a:defRPr>
                  <a:solidFill>
                    <a:schemeClr val="tx1"/>
                  </a:solidFill>
                  <a:latin typeface="Arial" charset="0"/>
                  <a:cs typeface="Arial" charset="0"/>
                </a:defRPr>
              </a:lvl1pPr>
              <a:lvl2pPr marL="509588" indent="-277813" eaLnBrk="0" hangingPunct="0">
                <a:tabLst>
                  <a:tab pos="687388" algn="l"/>
                </a:tabLst>
                <a:defRPr>
                  <a:solidFill>
                    <a:schemeClr val="tx1"/>
                  </a:solidFill>
                  <a:latin typeface="Arial" charset="0"/>
                  <a:cs typeface="Arial" charset="0"/>
                </a:defRPr>
              </a:lvl2pPr>
              <a:lvl3pPr marL="1143000" indent="-228600" eaLnBrk="0" hangingPunct="0">
                <a:tabLst>
                  <a:tab pos="687388" algn="l"/>
                </a:tabLst>
                <a:defRPr>
                  <a:solidFill>
                    <a:schemeClr val="tx1"/>
                  </a:solidFill>
                  <a:latin typeface="Arial" charset="0"/>
                  <a:cs typeface="Arial" charset="0"/>
                </a:defRPr>
              </a:lvl3pPr>
              <a:lvl4pPr marL="1600200" indent="-228600" eaLnBrk="0" hangingPunct="0">
                <a:tabLst>
                  <a:tab pos="687388" algn="l"/>
                </a:tabLst>
                <a:defRPr>
                  <a:solidFill>
                    <a:schemeClr val="tx1"/>
                  </a:solidFill>
                  <a:latin typeface="Arial" charset="0"/>
                  <a:cs typeface="Arial" charset="0"/>
                </a:defRPr>
              </a:lvl4pPr>
              <a:lvl5pPr marL="2057400" indent="-228600" eaLnBrk="0" hangingPunct="0">
                <a:tabLst>
                  <a:tab pos="687388"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687388"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687388"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687388"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687388" algn="l"/>
                </a:tabLst>
                <a:defRPr>
                  <a:solidFill>
                    <a:schemeClr val="tx1"/>
                  </a:solidFill>
                  <a:latin typeface="Arial" charset="0"/>
                  <a:cs typeface="Arial" charset="0"/>
                </a:defRPr>
              </a:lvl9pPr>
            </a:lstStyle>
            <a:p>
              <a:pPr eaLnBrk="1" hangingPunct="1">
                <a:lnSpc>
                  <a:spcPct val="85000"/>
                </a:lnSpc>
                <a:spcAft>
                  <a:spcPts val="450"/>
                </a:spcAft>
              </a:pPr>
              <a:r>
                <a:rPr lang="en-US" b="1" dirty="0">
                  <a:solidFill>
                    <a:prstClr val="black"/>
                  </a:solidFill>
                  <a:latin typeface="Candara" pitchFamily="34" charset="0"/>
                  <a:cs typeface="Tahoma" pitchFamily="34" charset="0"/>
                </a:rPr>
                <a:t>SPoRT is focused on transitioning </a:t>
              </a:r>
              <a:r>
                <a:rPr lang="en-US" b="1" u="sng" dirty="0">
                  <a:solidFill>
                    <a:prstClr val="black"/>
                  </a:solidFill>
                  <a:latin typeface="Candara" pitchFamily="34" charset="0"/>
                  <a:cs typeface="Tahoma" pitchFamily="34" charset="0"/>
                </a:rPr>
                <a:t>unique</a:t>
              </a:r>
              <a:r>
                <a:rPr lang="en-US" b="1" dirty="0">
                  <a:solidFill>
                    <a:prstClr val="black"/>
                  </a:solidFill>
                  <a:latin typeface="Candara" pitchFamily="34" charset="0"/>
                  <a:cs typeface="Tahoma" pitchFamily="34" charset="0"/>
                </a:rPr>
                <a:t> NASA and NOAA observations and research capabilities to the operational weather community to improve short-term weather forecasts on a regional and local scale.</a:t>
              </a:r>
            </a:p>
            <a:p>
              <a:pPr lvl="1" eaLnBrk="1" hangingPunct="1">
                <a:lnSpc>
                  <a:spcPct val="85000"/>
                </a:lnSpc>
                <a:spcAft>
                  <a:spcPts val="450"/>
                </a:spcAft>
                <a:buFont typeface="Courier New" pitchFamily="49" charset="0"/>
                <a:buChar char="o"/>
              </a:pPr>
              <a:r>
                <a:rPr lang="en-US" sz="1200" dirty="0">
                  <a:solidFill>
                    <a:prstClr val="black"/>
                  </a:solidFill>
                  <a:latin typeface="Candara" pitchFamily="34" charset="0"/>
                  <a:cs typeface="Tahoma" pitchFamily="34" charset="0"/>
                </a:rPr>
                <a:t>close collaboration with numerous WFOs and National Centers across the country</a:t>
              </a:r>
            </a:p>
            <a:p>
              <a:pPr lvl="1" eaLnBrk="1" hangingPunct="1">
                <a:lnSpc>
                  <a:spcPct val="85000"/>
                </a:lnSpc>
                <a:spcAft>
                  <a:spcPts val="450"/>
                </a:spcAft>
                <a:buFont typeface="Courier New" pitchFamily="49" charset="0"/>
                <a:buChar char="o"/>
              </a:pPr>
              <a:r>
                <a:rPr lang="en-US" sz="1200" dirty="0">
                  <a:solidFill>
                    <a:prstClr val="black"/>
                  </a:solidFill>
                  <a:latin typeface="Candara" pitchFamily="34" charset="0"/>
                  <a:cs typeface="Tahoma" pitchFamily="34" charset="0"/>
                </a:rPr>
                <a:t>SPoRT activities began in 2002, first products to AWIPS in 2003</a:t>
              </a:r>
            </a:p>
            <a:p>
              <a:pPr lvl="1" eaLnBrk="1" hangingPunct="1">
                <a:lnSpc>
                  <a:spcPct val="85000"/>
                </a:lnSpc>
                <a:spcAft>
                  <a:spcPts val="450"/>
                </a:spcAft>
                <a:buFont typeface="Courier New" pitchFamily="49" charset="0"/>
                <a:buChar char="o"/>
              </a:pPr>
              <a:r>
                <a:rPr lang="en-US" sz="1200" dirty="0">
                  <a:solidFill>
                    <a:prstClr val="black"/>
                  </a:solidFill>
                  <a:latin typeface="Candara" pitchFamily="34" charset="0"/>
                  <a:cs typeface="Tahoma" pitchFamily="34" charset="0"/>
                </a:rPr>
                <a:t>co-funded by NOAA since 2009 through satellite “proving ground” activities</a:t>
              </a:r>
              <a:endParaRPr lang="en-US" sz="1050" b="1" dirty="0">
                <a:solidFill>
                  <a:prstClr val="black"/>
                </a:solidFill>
                <a:latin typeface="Candara" pitchFamily="34" charset="0"/>
                <a:cs typeface="Tahoma" pitchFamily="34" charset="0"/>
              </a:endParaRPr>
            </a:p>
            <a:p>
              <a:pPr eaLnBrk="1" hangingPunct="1">
                <a:lnSpc>
                  <a:spcPct val="85000"/>
                </a:lnSpc>
                <a:spcBef>
                  <a:spcPts val="450"/>
                </a:spcBef>
              </a:pPr>
              <a:r>
                <a:rPr lang="en-US" b="1" dirty="0">
                  <a:solidFill>
                    <a:prstClr val="black"/>
                  </a:solidFill>
                  <a:latin typeface="Candara" pitchFamily="34" charset="0"/>
                  <a:cs typeface="Tahoma" pitchFamily="34" charset="0"/>
                </a:rPr>
                <a:t>Proven paradigm for transition of research and </a:t>
              </a:r>
            </a:p>
            <a:p>
              <a:pPr eaLnBrk="1" hangingPunct="1">
                <a:lnSpc>
                  <a:spcPct val="85000"/>
                </a:lnSpc>
                <a:spcAft>
                  <a:spcPts val="450"/>
                </a:spcAft>
              </a:pPr>
              <a:r>
                <a:rPr lang="en-US" b="1" dirty="0">
                  <a:solidFill>
                    <a:prstClr val="black"/>
                  </a:solidFill>
                  <a:latin typeface="Candara" pitchFamily="34" charset="0"/>
                  <a:cs typeface="Tahoma" pitchFamily="34" charset="0"/>
                </a:rPr>
                <a:t>         experimental data to “operations”</a:t>
              </a:r>
              <a:endParaRPr lang="en-US" b="1" dirty="0">
                <a:solidFill>
                  <a:prstClr val="black"/>
                </a:solidFill>
                <a:latin typeface="Candara" pitchFamily="34" charset="0"/>
              </a:endParaRPr>
            </a:p>
            <a:p>
              <a:pPr eaLnBrk="1" hangingPunct="1"/>
              <a:endParaRPr lang="en-US" sz="1050" b="1" u="sng" dirty="0">
                <a:solidFill>
                  <a:prstClr val="black"/>
                </a:solidFill>
                <a:latin typeface="Candara" pitchFamily="34" charset="0"/>
              </a:endParaRPr>
            </a:p>
            <a:p>
              <a:pPr eaLnBrk="1" hangingPunct="1"/>
              <a:endParaRPr lang="en-US" sz="1050" b="1" u="sng" dirty="0">
                <a:solidFill>
                  <a:prstClr val="black"/>
                </a:solidFill>
                <a:latin typeface="Candara" pitchFamily="34" charset="0"/>
              </a:endParaRPr>
            </a:p>
            <a:p>
              <a:pPr eaLnBrk="1" hangingPunct="1"/>
              <a:endParaRPr lang="en-US" sz="1050" b="1" u="sng" dirty="0">
                <a:solidFill>
                  <a:prstClr val="black"/>
                </a:solidFill>
                <a:latin typeface="Candara" pitchFamily="34" charset="0"/>
              </a:endParaRPr>
            </a:p>
            <a:p>
              <a:pPr eaLnBrk="1" hangingPunct="1"/>
              <a:r>
                <a:rPr lang="en-US" b="1" u="sng" dirty="0">
                  <a:solidFill>
                    <a:prstClr val="black"/>
                  </a:solidFill>
                  <a:latin typeface="Candara" pitchFamily="34" charset="0"/>
                </a:rPr>
                <a:t>Benefit</a:t>
              </a:r>
            </a:p>
            <a:p>
              <a:pPr lvl="1" eaLnBrk="1" hangingPunct="1">
                <a:lnSpc>
                  <a:spcPct val="85000"/>
                </a:lnSpc>
                <a:spcBef>
                  <a:spcPts val="225"/>
                </a:spcBef>
                <a:buFont typeface="Courier New" pitchFamily="49" charset="0"/>
                <a:buChar char="o"/>
              </a:pPr>
              <a:r>
                <a:rPr lang="en-US" sz="1200" dirty="0">
                  <a:solidFill>
                    <a:prstClr val="black"/>
                  </a:solidFill>
                  <a:latin typeface="Candara" pitchFamily="34" charset="0"/>
                </a:rPr>
                <a:t>demonstrate capability of NASA and NOAA </a:t>
              </a:r>
            </a:p>
            <a:p>
              <a:pPr marL="173831" lvl="1" indent="0" eaLnBrk="1" hangingPunct="1">
                <a:lnSpc>
                  <a:spcPct val="85000"/>
                </a:lnSpc>
                <a:spcBef>
                  <a:spcPts val="225"/>
                </a:spcBef>
              </a:pPr>
              <a:r>
                <a:rPr lang="en-US" sz="1200" dirty="0">
                  <a:solidFill>
                    <a:prstClr val="black"/>
                  </a:solidFill>
                  <a:latin typeface="Candara" pitchFamily="34" charset="0"/>
                </a:rPr>
                <a:t>experimental products to weather applications and societal benefit</a:t>
              </a:r>
            </a:p>
            <a:p>
              <a:pPr lvl="1" eaLnBrk="1" hangingPunct="1">
                <a:lnSpc>
                  <a:spcPct val="85000"/>
                </a:lnSpc>
                <a:spcBef>
                  <a:spcPts val="450"/>
                </a:spcBef>
                <a:buFont typeface="Courier New" pitchFamily="49" charset="0"/>
                <a:buChar char="o"/>
              </a:pPr>
              <a:r>
                <a:rPr lang="en-US" sz="1200" dirty="0">
                  <a:solidFill>
                    <a:prstClr val="black"/>
                  </a:solidFill>
                  <a:latin typeface="Candara" pitchFamily="34" charset="0"/>
                </a:rPr>
                <a:t>prepares forecasters for use of data from next generation of operational satellites (JPSS, GOES-R)</a:t>
              </a:r>
            </a:p>
            <a:p>
              <a:pPr eaLnBrk="1" hangingPunct="1">
                <a:lnSpc>
                  <a:spcPct val="85000"/>
                </a:lnSpc>
                <a:spcAft>
                  <a:spcPts val="450"/>
                </a:spcAft>
              </a:pPr>
              <a:endParaRPr lang="en-US" sz="1050" b="1" u="sng" dirty="0">
                <a:solidFill>
                  <a:prstClr val="black"/>
                </a:solidFill>
                <a:latin typeface="Candara" pitchFamily="34" charset="0"/>
                <a:cs typeface="Tahoma" pitchFamily="34" charset="0"/>
              </a:endParaRPr>
            </a:p>
          </p:txBody>
        </p:sp>
      </p:grpSp>
      <p:sp>
        <p:nvSpPr>
          <p:cNvPr id="14" name="Title 13"/>
          <p:cNvSpPr>
            <a:spLocks noGrp="1"/>
          </p:cNvSpPr>
          <p:nvPr>
            <p:ph type="title"/>
          </p:nvPr>
        </p:nvSpPr>
        <p:spPr>
          <a:xfrm>
            <a:off x="628650" y="21915"/>
            <a:ext cx="7886700" cy="994200"/>
          </a:xfrm>
        </p:spPr>
        <p:txBody>
          <a:bodyPr>
            <a:noAutofit/>
          </a:bodyPr>
          <a:lstStyle/>
          <a:p>
            <a:r>
              <a:rPr lang="en-US" sz="2400" dirty="0">
                <a:cs typeface="Times New Roman" panose="02020603050405020304" pitchFamily="18" charset="0"/>
              </a:rPr>
              <a:t>Short-term Prediction </a:t>
            </a:r>
            <a:br>
              <a:rPr lang="en-US" sz="2400" dirty="0">
                <a:cs typeface="Times New Roman" panose="02020603050405020304" pitchFamily="18" charset="0"/>
              </a:rPr>
            </a:br>
            <a:r>
              <a:rPr lang="en-US" sz="2400" dirty="0">
                <a:cs typeface="Times New Roman" panose="02020603050405020304" pitchFamily="18" charset="0"/>
              </a:rPr>
              <a:t>Research and Transition (</a:t>
            </a:r>
            <a:r>
              <a:rPr lang="en-US" sz="2400" dirty="0" err="1">
                <a:cs typeface="Times New Roman" panose="02020603050405020304" pitchFamily="18" charset="0"/>
              </a:rPr>
              <a:t>SPoRT</a:t>
            </a:r>
            <a:r>
              <a:rPr lang="en-US" sz="2400" dirty="0">
                <a:cs typeface="Times New Roman" panose="02020603050405020304" pitchFamily="18" charset="0"/>
              </a:rPr>
              <a:t>) Center</a:t>
            </a:r>
            <a:endParaRPr lang="en-US" sz="2400" dirty="0"/>
          </a:p>
        </p:txBody>
      </p:sp>
    </p:spTree>
    <p:extLst>
      <p:ext uri="{BB962C8B-B14F-4D97-AF65-F5344CB8AC3E}">
        <p14:creationId xmlns:p14="http://schemas.microsoft.com/office/powerpoint/2010/main" val="1976941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28650" y="21907"/>
            <a:ext cx="7886700" cy="994200"/>
          </a:xfrm>
        </p:spPr>
        <p:txBody>
          <a:bodyPr>
            <a:normAutofit/>
          </a:bodyPr>
          <a:lstStyle/>
          <a:p>
            <a:r>
              <a:rPr lang="en-US" sz="2400" dirty="0" err="1">
                <a:cs typeface="Times New Roman" panose="02020603050405020304" pitchFamily="18" charset="0"/>
              </a:rPr>
              <a:t>SPoRT</a:t>
            </a:r>
            <a:r>
              <a:rPr lang="en-US" sz="2400" dirty="0">
                <a:cs typeface="Times New Roman" panose="02020603050405020304" pitchFamily="18" charset="0"/>
              </a:rPr>
              <a:t> Paradigm for R2O &amp; O2R Success</a:t>
            </a:r>
            <a:endParaRPr lang="en-US" dirty="0"/>
          </a:p>
        </p:txBody>
      </p:sp>
      <p:sp>
        <p:nvSpPr>
          <p:cNvPr id="2" name="Content Placeholder 1"/>
          <p:cNvSpPr>
            <a:spLocks noGrp="1"/>
          </p:cNvSpPr>
          <p:nvPr>
            <p:ph sz="half" idx="1"/>
          </p:nvPr>
        </p:nvSpPr>
        <p:spPr/>
        <p:txBody>
          <a:bodyPr>
            <a:normAutofit fontScale="92500" lnSpcReduction="10000"/>
          </a:bodyPr>
          <a:lstStyle/>
          <a:p>
            <a:endParaRPr lang="en-US"/>
          </a:p>
        </p:txBody>
      </p:sp>
      <p:sp>
        <p:nvSpPr>
          <p:cNvPr id="3" name="Content Placeholder 2"/>
          <p:cNvSpPr>
            <a:spLocks noGrp="1"/>
          </p:cNvSpPr>
          <p:nvPr>
            <p:ph sz="half" idx="2"/>
          </p:nvPr>
        </p:nvSpPr>
        <p:spPr>
          <a:xfrm>
            <a:off x="4788482" y="1148569"/>
            <a:ext cx="3212517" cy="3604022"/>
          </a:xfrm>
        </p:spPr>
        <p:txBody>
          <a:bodyPr>
            <a:normAutofit fontScale="92500" lnSpcReduction="10000"/>
          </a:bodyPr>
          <a:lstStyle/>
          <a:p>
            <a:pPr marL="0" lvl="1" indent="0">
              <a:lnSpc>
                <a:spcPct val="85000"/>
              </a:lnSpc>
              <a:spcAft>
                <a:spcPts val="450"/>
              </a:spcAft>
              <a:buNone/>
            </a:pPr>
            <a:r>
              <a:rPr lang="en-US" sz="1600" u="sng" dirty="0">
                <a:solidFill>
                  <a:srgbClr val="000000"/>
                </a:solidFill>
              </a:rPr>
              <a:t>Keys to success</a:t>
            </a:r>
          </a:p>
          <a:p>
            <a:pPr marL="130969" lvl="1" indent="-130969">
              <a:lnSpc>
                <a:spcPct val="85000"/>
              </a:lnSpc>
            </a:pPr>
            <a:r>
              <a:rPr lang="en-US" dirty="0">
                <a:solidFill>
                  <a:srgbClr val="000000"/>
                </a:solidFill>
              </a:rPr>
              <a:t>Involve end user in entire process</a:t>
            </a:r>
          </a:p>
          <a:p>
            <a:pPr marL="130969" lvl="1" indent="-130969">
              <a:lnSpc>
                <a:spcPct val="85000"/>
              </a:lnSpc>
            </a:pPr>
            <a:r>
              <a:rPr lang="en-US" dirty="0">
                <a:solidFill>
                  <a:srgbClr val="000000"/>
                </a:solidFill>
              </a:rPr>
              <a:t>Develop end-user appropriate training</a:t>
            </a:r>
          </a:p>
          <a:p>
            <a:pPr marL="130969" lvl="1" indent="-130969">
              <a:lnSpc>
                <a:spcPct val="85000"/>
              </a:lnSpc>
            </a:pPr>
            <a:r>
              <a:rPr lang="en-US" dirty="0">
                <a:solidFill>
                  <a:srgbClr val="000000"/>
                </a:solidFill>
              </a:rPr>
              <a:t>Assess impact of solution on operations</a:t>
            </a:r>
          </a:p>
          <a:p>
            <a:pPr marL="130969" lvl="1" indent="-130969">
              <a:lnSpc>
                <a:spcPct val="85000"/>
              </a:lnSpc>
            </a:pPr>
            <a:r>
              <a:rPr lang="en-US" sz="1600" dirty="0">
                <a:solidFill>
                  <a:srgbClr val="000000"/>
                </a:solidFill>
              </a:rPr>
              <a:t>Incorporate feedback as part of the O2R process</a:t>
            </a:r>
          </a:p>
          <a:p>
            <a:pPr marL="0" lvl="1" indent="0">
              <a:lnSpc>
                <a:spcPct val="85000"/>
              </a:lnSpc>
              <a:spcBef>
                <a:spcPts val="900"/>
              </a:spcBef>
            </a:pPr>
            <a:r>
              <a:rPr lang="en-US" sz="1600" dirty="0">
                <a:solidFill>
                  <a:srgbClr val="000000"/>
                </a:solidFill>
              </a:rPr>
              <a:t>  A successful transition occurs when a new capability has a predominately positive impact on the forecast problem and is used “operationally” in the end users decision support system.</a:t>
            </a:r>
          </a:p>
          <a:p>
            <a:pPr marL="0" lvl="1" indent="0">
              <a:lnSpc>
                <a:spcPct val="85000"/>
              </a:lnSpc>
              <a:spcBef>
                <a:spcPts val="900"/>
              </a:spcBef>
            </a:pPr>
            <a:r>
              <a:rPr lang="en-US" sz="1600" dirty="0">
                <a:solidFill>
                  <a:srgbClr val="000000"/>
                </a:solidFill>
              </a:rPr>
              <a:t>  “Operational” use means regular or sustained use of data / products to make decisions</a:t>
            </a:r>
          </a:p>
          <a:p>
            <a:pPr marL="0" indent="0">
              <a:lnSpc>
                <a:spcPct val="100000"/>
              </a:lnSpc>
              <a:spcBef>
                <a:spcPts val="0"/>
              </a:spcBef>
              <a:buNone/>
              <a:defRPr/>
            </a:pPr>
            <a:endParaRPr lang="en-US" sz="2000" dirty="0"/>
          </a:p>
        </p:txBody>
      </p:sp>
      <p:sp>
        <p:nvSpPr>
          <p:cNvPr id="4" name="Slide Number Placeholder 3"/>
          <p:cNvSpPr>
            <a:spLocks noGrp="1"/>
          </p:cNvSpPr>
          <p:nvPr>
            <p:ph type="sldNum" sz="quarter" idx="12"/>
          </p:nvPr>
        </p:nvSpPr>
        <p:spPr/>
        <p:txBody>
          <a:bodyPr/>
          <a:lstStyle/>
          <a:p>
            <a:fld id="{581AAB73-E9A3-402E-9EBA-3A3D3D18C196}" type="slidenum">
              <a:rPr lang="en-US">
                <a:solidFill>
                  <a:prstClr val="black">
                    <a:tint val="75000"/>
                  </a:prstClr>
                </a:solidFill>
                <a:latin typeface="Calibri" panose="020F0502020204030204"/>
              </a:rPr>
              <a:pPr/>
              <a:t>11</a:t>
            </a:fld>
            <a:endParaRPr lang="en-US">
              <a:solidFill>
                <a:prstClr val="black">
                  <a:tint val="75000"/>
                </a:prstClr>
              </a:solidFill>
              <a:latin typeface="Calibri" panose="020F0502020204030204"/>
            </a:endParaRPr>
          </a:p>
        </p:txBody>
      </p:sp>
      <p:pic>
        <p:nvPicPr>
          <p:cNvPr id="6" name="Picture 5"/>
          <p:cNvPicPr>
            <a:picLocks noChangeAspect="1"/>
          </p:cNvPicPr>
          <p:nvPr/>
        </p:nvPicPr>
        <p:blipFill>
          <a:blip r:embed="rId2"/>
          <a:stretch>
            <a:fillRect/>
          </a:stretch>
        </p:blipFill>
        <p:spPr>
          <a:xfrm>
            <a:off x="1347302" y="951237"/>
            <a:ext cx="3224699" cy="3681903"/>
          </a:xfrm>
          <a:prstGeom prst="rect">
            <a:avLst/>
          </a:prstGeom>
        </p:spPr>
      </p:pic>
      <p:sp>
        <p:nvSpPr>
          <p:cNvPr id="7" name="Rectangle 18"/>
          <p:cNvSpPr>
            <a:spLocks noChangeArrowheads="1"/>
          </p:cNvSpPr>
          <p:nvPr/>
        </p:nvSpPr>
        <p:spPr bwMode="auto">
          <a:xfrm>
            <a:off x="1143000" y="181"/>
            <a:ext cx="6858000" cy="647345"/>
          </a:xfrm>
          <a:prstGeom prst="rect">
            <a:avLst/>
          </a:prstGeom>
        </p:spPr>
        <p:txBody>
          <a:bodyPr vert="horz" lIns="68580" tIns="34290" rIns="68580" bIns="34290" rtlCol="0" anchor="ctr">
            <a:noAutofit/>
          </a:bodyPr>
          <a:lstStyle/>
          <a:p>
            <a:pPr algn="ctr">
              <a:lnSpc>
                <a:spcPct val="90000"/>
              </a:lnSpc>
              <a:spcBef>
                <a:spcPct val="0"/>
              </a:spcBef>
            </a:pP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9892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1248"/>
            <a:ext cx="7886700" cy="994200"/>
          </a:xfrm>
        </p:spPr>
        <p:txBody>
          <a:bodyPr>
            <a:noAutofit/>
          </a:bodyPr>
          <a:lstStyle/>
          <a:p>
            <a:r>
              <a:rPr lang="en-US" sz="2400" dirty="0">
                <a:cs typeface="Times New Roman" panose="02020603050405020304" pitchFamily="18" charset="0"/>
              </a:rPr>
              <a:t>NASA’s Earth Science Disasters Program</a:t>
            </a:r>
          </a:p>
        </p:txBody>
      </p:sp>
      <p:sp>
        <p:nvSpPr>
          <p:cNvPr id="3" name="Content Placeholder 2"/>
          <p:cNvSpPr>
            <a:spLocks noGrp="1"/>
          </p:cNvSpPr>
          <p:nvPr>
            <p:ph idx="1"/>
          </p:nvPr>
        </p:nvSpPr>
        <p:spPr>
          <a:xfrm>
            <a:off x="628650" y="1025448"/>
            <a:ext cx="7886700" cy="3848347"/>
          </a:xfrm>
        </p:spPr>
        <p:txBody>
          <a:bodyPr>
            <a:normAutofit fontScale="92500" lnSpcReduction="10000"/>
          </a:bodyPr>
          <a:lstStyle/>
          <a:p>
            <a:r>
              <a:rPr lang="en-US" sz="1800" dirty="0"/>
              <a:t>NASA’s Earth Science: Disasters Program has established a ”SAR Tiger Team” of experts affiliated with various Centers, projects, and within academia to help with product development and end-user support</a:t>
            </a:r>
          </a:p>
          <a:p>
            <a:r>
              <a:rPr lang="en-US" sz="1800" dirty="0"/>
              <a:t>Activities have included use of ASF-generated and routine SAR products, along with other developments via JPL/ARIA, GSFC, and others, focused on standardization and routine visualizations</a:t>
            </a:r>
          </a:p>
          <a:p>
            <a:r>
              <a:rPr lang="en-US" sz="1800" dirty="0"/>
              <a:t>Training through event response, user engagement, ARSET, and others have been crucial for incorporating the use of these products in the “operations” for response entities, similar to MSFC/</a:t>
            </a:r>
            <a:r>
              <a:rPr lang="en-US" sz="1800" dirty="0" err="1"/>
              <a:t>SPoRT</a:t>
            </a:r>
            <a:r>
              <a:rPr lang="en-US" sz="1800" dirty="0"/>
              <a:t> experiences with NOAA’s NWS</a:t>
            </a:r>
          </a:p>
          <a:p>
            <a:r>
              <a:rPr lang="en-US" sz="1800" dirty="0"/>
              <a:t>Regarding SAR education, end users have a range of interests including:</a:t>
            </a:r>
          </a:p>
          <a:p>
            <a:pPr lvl="1"/>
            <a:r>
              <a:rPr lang="en-US" sz="1600" dirty="0"/>
              <a:t>Local efforts to build their own capacity around software tools, product generation, and interpretation – the ability to be self-directed and manage generation of products</a:t>
            </a:r>
          </a:p>
          <a:p>
            <a:pPr lvl="1"/>
            <a:r>
              <a:rPr lang="en-US" sz="1600" dirty="0"/>
              <a:t>Collaborative efforts to routinely receive SAR-based products and value-added analysis from partners, but with enough underlying background to have confidence and understanding in their capabilities and limitations</a:t>
            </a:r>
          </a:p>
        </p:txBody>
      </p:sp>
      <p:sp>
        <p:nvSpPr>
          <p:cNvPr id="4" name="Slide Number Placeholder 3"/>
          <p:cNvSpPr>
            <a:spLocks noGrp="1"/>
          </p:cNvSpPr>
          <p:nvPr>
            <p:ph type="sldNum" sz="quarter" idx="12"/>
          </p:nvPr>
        </p:nvSpPr>
        <p:spPr/>
        <p:txBody>
          <a:bodyPr/>
          <a:lstStyle/>
          <a:p>
            <a:fld id="{581AAB73-E9A3-402E-9EBA-3A3D3D18C196}" type="slidenum">
              <a:rPr lang="en-US">
                <a:solidFill>
                  <a:prstClr val="black">
                    <a:tint val="75000"/>
                  </a:prstClr>
                </a:solidFill>
                <a:latin typeface="Calibri" panose="020F0502020204030204"/>
              </a:rPr>
              <a:pPr/>
              <a:t>12</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525595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1244"/>
            <a:ext cx="7886700" cy="994200"/>
          </a:xfrm>
        </p:spPr>
        <p:txBody>
          <a:bodyPr>
            <a:noAutofit/>
          </a:bodyPr>
          <a:lstStyle/>
          <a:p>
            <a:r>
              <a:rPr lang="en-US" sz="2400" dirty="0">
                <a:cs typeface="Times New Roman" panose="02020603050405020304" pitchFamily="18" charset="0"/>
              </a:rPr>
              <a:t>Collaborations with ASF</a:t>
            </a:r>
          </a:p>
        </p:txBody>
      </p:sp>
      <p:sp>
        <p:nvSpPr>
          <p:cNvPr id="3" name="Content Placeholder 2"/>
          <p:cNvSpPr>
            <a:spLocks noGrp="1"/>
          </p:cNvSpPr>
          <p:nvPr>
            <p:ph idx="1"/>
          </p:nvPr>
        </p:nvSpPr>
        <p:spPr>
          <a:xfrm>
            <a:off x="628650" y="1025444"/>
            <a:ext cx="7886700" cy="3607175"/>
          </a:xfrm>
        </p:spPr>
        <p:txBody>
          <a:bodyPr>
            <a:normAutofit fontScale="92500" lnSpcReduction="10000"/>
          </a:bodyPr>
          <a:lstStyle/>
          <a:p>
            <a:r>
              <a:rPr lang="en-US" sz="1800" dirty="0"/>
              <a:t>MSFC Earth Science Disasters Team and MSFC/</a:t>
            </a:r>
            <a:r>
              <a:rPr lang="en-US" sz="1800" dirty="0" err="1"/>
              <a:t>SPoRT</a:t>
            </a:r>
            <a:r>
              <a:rPr lang="en-US" sz="1800" dirty="0"/>
              <a:t> have been working with ASF (and through them, others) to gain knowledge about synthetic aperture radar and its uses in their program</a:t>
            </a:r>
          </a:p>
          <a:p>
            <a:r>
              <a:rPr lang="en-US" sz="1800" dirty="0"/>
              <a:t>Collaborative experiences and knowledge-sharing have facilitated outreach to more end users and a broader community engaged around SAR analysis</a:t>
            </a:r>
          </a:p>
          <a:p>
            <a:r>
              <a:rPr lang="en-US" sz="1800" dirty="0"/>
              <a:t>Training sessions led by ASF, similar to those hosted by SERVIR and others, have proven beneficial for engaging a broader community around the use of SAR in decision-making and other applications.</a:t>
            </a:r>
          </a:p>
          <a:p>
            <a:pPr lvl="1"/>
            <a:r>
              <a:rPr lang="en-US" sz="1600" dirty="0"/>
              <a:t>Continued collaborations in the SAR community on training workshops around current missions, future missions (NISAR, commercial/international, future Designated Observables missions) presumably would be of continued benefit</a:t>
            </a:r>
          </a:p>
          <a:p>
            <a:r>
              <a:rPr lang="en-US" sz="1800" dirty="0"/>
              <a:t>SPoRT sent two team members to Fairbanks for two weeks in March for a 2-week sprint to help develop 3 products that would be beneficial to SPoRT end users</a:t>
            </a:r>
          </a:p>
          <a:p>
            <a:pPr lvl="1"/>
            <a:r>
              <a:rPr lang="en-US" sz="1600" dirty="0"/>
              <a:t>These close collaborations between actual/potential end users and developers can be helpful in fine-tuning the needs for products and also help improve communications around training</a:t>
            </a:r>
          </a:p>
        </p:txBody>
      </p:sp>
      <p:sp>
        <p:nvSpPr>
          <p:cNvPr id="4" name="Slide Number Placeholder 3"/>
          <p:cNvSpPr>
            <a:spLocks noGrp="1"/>
          </p:cNvSpPr>
          <p:nvPr>
            <p:ph type="sldNum" sz="quarter" idx="12"/>
          </p:nvPr>
        </p:nvSpPr>
        <p:spPr/>
        <p:txBody>
          <a:bodyPr/>
          <a:lstStyle/>
          <a:p>
            <a:fld id="{581AAB73-E9A3-402E-9EBA-3A3D3D18C196}" type="slidenum">
              <a:rPr lang="en-US">
                <a:solidFill>
                  <a:prstClr val="black">
                    <a:tint val="75000"/>
                  </a:prstClr>
                </a:solidFill>
                <a:latin typeface="Calibri" panose="020F0502020204030204"/>
              </a:rPr>
              <a:pPr/>
              <a:t>13</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879907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911"/>
            <a:ext cx="7886700" cy="994200"/>
          </a:xfrm>
        </p:spPr>
        <p:txBody>
          <a:bodyPr/>
          <a:lstStyle/>
          <a:p>
            <a:r>
              <a:rPr lang="en-US" dirty="0"/>
              <a:t>End User Training – Product Example</a:t>
            </a:r>
          </a:p>
        </p:txBody>
      </p:sp>
      <p:sp>
        <p:nvSpPr>
          <p:cNvPr id="4" name="Slide Number Placeholder 3"/>
          <p:cNvSpPr>
            <a:spLocks noGrp="1"/>
          </p:cNvSpPr>
          <p:nvPr>
            <p:ph type="sldNum" sz="quarter" idx="12"/>
          </p:nvPr>
        </p:nvSpPr>
        <p:spPr/>
        <p:txBody>
          <a:bodyPr/>
          <a:lstStyle/>
          <a:p>
            <a:fld id="{581AAB73-E9A3-402E-9EBA-3A3D3D18C196}" type="slidenum">
              <a:rPr lang="en-US">
                <a:solidFill>
                  <a:prstClr val="black">
                    <a:tint val="75000"/>
                  </a:prstClr>
                </a:solidFill>
                <a:latin typeface="Calibri" panose="020F0502020204030204"/>
              </a:rPr>
              <a:pPr/>
              <a:t>14</a:t>
            </a:fld>
            <a:endParaRPr lang="en-US">
              <a:solidFill>
                <a:prstClr val="black">
                  <a:tint val="75000"/>
                </a:prstClr>
              </a:solidFill>
              <a:latin typeface="Calibri" panose="020F0502020204030204"/>
            </a:endParaRPr>
          </a:p>
        </p:txBody>
      </p:sp>
      <p:sp>
        <p:nvSpPr>
          <p:cNvPr id="5" name="Content Placeholder 8"/>
          <p:cNvSpPr txBox="1">
            <a:spLocks/>
          </p:cNvSpPr>
          <p:nvPr/>
        </p:nvSpPr>
        <p:spPr>
          <a:xfrm>
            <a:off x="4757738" y="1065734"/>
            <a:ext cx="4062171" cy="3849042"/>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400" dirty="0">
                <a:solidFill>
                  <a:prstClr val="black"/>
                </a:solidFill>
                <a:latin typeface="Calibri" panose="020F0502020204030204"/>
              </a:rPr>
              <a:t>End-user training is an integral part of the transitioning a research product into an operational environment.</a:t>
            </a:r>
          </a:p>
          <a:p>
            <a:pPr>
              <a:spcBef>
                <a:spcPts val="600"/>
              </a:spcBef>
            </a:pPr>
            <a:r>
              <a:rPr lang="en-US" sz="1400" dirty="0">
                <a:solidFill>
                  <a:prstClr val="black"/>
                </a:solidFill>
                <a:latin typeface="Calibri" panose="020F0502020204030204"/>
              </a:rPr>
              <a:t>Modification of format, application, and product description help to tailor training to the decision maker’s requirements.</a:t>
            </a:r>
          </a:p>
          <a:p>
            <a:pPr>
              <a:spcBef>
                <a:spcPts val="600"/>
              </a:spcBef>
            </a:pPr>
            <a:r>
              <a:rPr lang="en-US" sz="1400" dirty="0">
                <a:solidFill>
                  <a:prstClr val="black"/>
                </a:solidFill>
                <a:latin typeface="Calibri" panose="020F0502020204030204"/>
              </a:rPr>
              <a:t>Training modules (Articulate and Slide format) serve to describe the science and application of the produce. </a:t>
            </a:r>
          </a:p>
          <a:p>
            <a:pPr>
              <a:spcBef>
                <a:spcPts val="600"/>
              </a:spcBef>
            </a:pPr>
            <a:r>
              <a:rPr lang="en-US" sz="1400" dirty="0">
                <a:solidFill>
                  <a:prstClr val="black"/>
                </a:solidFill>
                <a:latin typeface="Calibri" panose="020F0502020204030204"/>
              </a:rPr>
              <a:t>1-2 page Quick Guides offer an annotated case example with quick reference reminders of how to use the product along with caveats and limitations. </a:t>
            </a:r>
          </a:p>
          <a:p>
            <a:pPr>
              <a:spcBef>
                <a:spcPts val="600"/>
              </a:spcBef>
            </a:pPr>
            <a:r>
              <a:rPr lang="en-US" sz="1400" dirty="0">
                <a:solidFill>
                  <a:prstClr val="black"/>
                </a:solidFill>
                <a:latin typeface="Calibri" panose="020F0502020204030204"/>
              </a:rPr>
              <a:t>These modes of training have proven helpful for end users and could be expanded or replicated to SAR-specific topics:</a:t>
            </a:r>
          </a:p>
          <a:p>
            <a:pPr lvl="1"/>
            <a:r>
              <a:rPr lang="en-US" sz="1200" dirty="0">
                <a:solidFill>
                  <a:prstClr val="black"/>
                </a:solidFill>
                <a:latin typeface="Calibri" panose="020F0502020204030204"/>
              </a:rPr>
              <a:t>Wavelengths</a:t>
            </a:r>
          </a:p>
          <a:p>
            <a:pPr lvl="1"/>
            <a:r>
              <a:rPr lang="en-US" sz="1200" dirty="0">
                <a:solidFill>
                  <a:prstClr val="black"/>
                </a:solidFill>
                <a:latin typeface="Calibri" panose="020F0502020204030204"/>
              </a:rPr>
              <a:t>Platforms</a:t>
            </a:r>
          </a:p>
          <a:p>
            <a:pPr lvl="1"/>
            <a:r>
              <a:rPr lang="en-US" sz="1200" dirty="0">
                <a:solidFill>
                  <a:prstClr val="black"/>
                </a:solidFill>
                <a:latin typeface="Calibri" panose="020F0502020204030204"/>
              </a:rPr>
              <a:t>Polarizations</a:t>
            </a:r>
          </a:p>
          <a:p>
            <a:pPr lvl="1"/>
            <a:r>
              <a:rPr lang="en-US" sz="1200" dirty="0">
                <a:solidFill>
                  <a:prstClr val="black"/>
                </a:solidFill>
                <a:latin typeface="Calibri" panose="020F0502020204030204"/>
              </a:rPr>
              <a:t>Decompositions</a:t>
            </a:r>
          </a:p>
          <a:p>
            <a:pPr lvl="1"/>
            <a:r>
              <a:rPr lang="en-US" sz="1200" dirty="0">
                <a:solidFill>
                  <a:prstClr val="black"/>
                </a:solidFill>
                <a:latin typeface="Calibri" panose="020F0502020204030204"/>
              </a:rPr>
              <a:t>Software</a:t>
            </a:r>
          </a:p>
        </p:txBody>
      </p:sp>
      <p:pic>
        <p:nvPicPr>
          <p:cNvPr id="6"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8025" y="1087167"/>
            <a:ext cx="2957698" cy="3827609"/>
          </a:xfrm>
          <a:prstGeom prst="rect">
            <a:avLst/>
          </a:prstGeom>
          <a:ln>
            <a:solidFill>
              <a:schemeClr val="tx1">
                <a:lumMod val="95000"/>
                <a:lumOff val="5000"/>
              </a:schemeClr>
            </a:solidFill>
          </a:ln>
        </p:spPr>
      </p:pic>
    </p:spTree>
    <p:extLst>
      <p:ext uri="{BB962C8B-B14F-4D97-AF65-F5344CB8AC3E}">
        <p14:creationId xmlns:p14="http://schemas.microsoft.com/office/powerpoint/2010/main" val="958107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430855-375D-8942-829B-CE327983A1DE}"/>
              </a:ext>
            </a:extLst>
          </p:cNvPr>
          <p:cNvPicPr>
            <a:picLocks noChangeAspect="1"/>
          </p:cNvPicPr>
          <p:nvPr/>
        </p:nvPicPr>
        <p:blipFill rotWithShape="1">
          <a:blip r:embed="rId3"/>
          <a:srcRect t="25906" r="3814" b="10535"/>
          <a:stretch/>
        </p:blipFill>
        <p:spPr>
          <a:xfrm>
            <a:off x="-45121" y="0"/>
            <a:ext cx="9189122" cy="5161254"/>
          </a:xfrm>
          <a:prstGeom prst="rect">
            <a:avLst/>
          </a:prstGeom>
        </p:spPr>
      </p:pic>
      <p:sp>
        <p:nvSpPr>
          <p:cNvPr id="4" name="TextBox 3">
            <a:extLst>
              <a:ext uri="{FF2B5EF4-FFF2-40B4-BE49-F238E27FC236}">
                <a16:creationId xmlns:a16="http://schemas.microsoft.com/office/drawing/2014/main" id="{3FA6D8E6-9C8F-6B42-80CC-7C494FC07873}"/>
              </a:ext>
            </a:extLst>
          </p:cNvPr>
          <p:cNvSpPr txBox="1"/>
          <p:nvPr/>
        </p:nvSpPr>
        <p:spPr>
          <a:xfrm>
            <a:off x="57150" y="67265"/>
            <a:ext cx="8972550" cy="663836"/>
          </a:xfrm>
          <a:prstGeom prst="rect">
            <a:avLst/>
          </a:prstGeom>
          <a:noFill/>
        </p:spPr>
        <p:txBody>
          <a:bodyPr wrap="square" rtlCol="0">
            <a:spAutoFit/>
          </a:bodyPr>
          <a:lstStyle/>
          <a:p>
            <a:pPr algn="ctr" defTabSz="685800">
              <a:buClrTx/>
              <a:defRPr/>
            </a:pPr>
            <a:r>
              <a:rPr lang="en-US" sz="1238" b="1" kern="1200" dirty="0">
                <a:solidFill>
                  <a:prstClr val="white">
                    <a:lumMod val="85000"/>
                  </a:prstClr>
                </a:solidFill>
                <a:latin typeface="Calibri" panose="020F0502020204030204"/>
                <a:ea typeface="Helvetica Neue" panose="02000503000000020004" pitchFamily="2" charset="0"/>
                <a:cs typeface="Helvetica Neue" panose="02000503000000020004" pitchFamily="2" charset="0"/>
              </a:rPr>
              <a:t>SERVIR connects space to village by helping developing countries use satellite data to address critical challenges in food security, water resources, weather and climate, land use, and natural disasters. A partnership of NASA, USAID, and leading technical organizations, SERVIR develops innovative solutions to improve livelihoods and foster self-reliance in Asia, Africa, and the Americas</a:t>
            </a:r>
            <a:r>
              <a:rPr lang="en-US" sz="1238" kern="1200" dirty="0">
                <a:solidFill>
                  <a:prstClr val="white">
                    <a:lumMod val="85000"/>
                  </a:prstClr>
                </a:solidFill>
                <a:latin typeface="Calibri" panose="020F0502020204030204"/>
                <a:ea typeface="Helvetica Neue" panose="02000503000000020004" pitchFamily="2" charset="0"/>
                <a:cs typeface="Helvetica Neue" panose="02000503000000020004" pitchFamily="2" charset="0"/>
              </a:rPr>
              <a:t>.</a:t>
            </a:r>
          </a:p>
        </p:txBody>
      </p:sp>
      <p:pic>
        <p:nvPicPr>
          <p:cNvPr id="5" name="Picture 4">
            <a:extLst>
              <a:ext uri="{FF2B5EF4-FFF2-40B4-BE49-F238E27FC236}">
                <a16:creationId xmlns:a16="http://schemas.microsoft.com/office/drawing/2014/main" id="{9D1D4046-E7D3-9A49-921F-00A3C81A3D0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3554" y="886522"/>
            <a:ext cx="9065175" cy="1292774"/>
          </a:xfrm>
          <a:prstGeom prst="rect">
            <a:avLst/>
          </a:prstGeom>
        </p:spPr>
      </p:pic>
      <p:sp>
        <p:nvSpPr>
          <p:cNvPr id="20" name="Oval 19">
            <a:extLst>
              <a:ext uri="{FF2B5EF4-FFF2-40B4-BE49-F238E27FC236}">
                <a16:creationId xmlns:a16="http://schemas.microsoft.com/office/drawing/2014/main" id="{425B44E3-A31E-4E46-98B5-FF476717BA4A}"/>
              </a:ext>
            </a:extLst>
          </p:cNvPr>
          <p:cNvSpPr/>
          <p:nvPr/>
        </p:nvSpPr>
        <p:spPr>
          <a:xfrm>
            <a:off x="3088372" y="3775288"/>
            <a:ext cx="168120" cy="166707"/>
          </a:xfrm>
          <a:prstGeom prst="ellipse">
            <a:avLst/>
          </a:prstGeom>
          <a:solidFill>
            <a:srgbClr val="299DA5">
              <a:alpha val="7800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1" name="Oval 20">
            <a:extLst>
              <a:ext uri="{FF2B5EF4-FFF2-40B4-BE49-F238E27FC236}">
                <a16:creationId xmlns:a16="http://schemas.microsoft.com/office/drawing/2014/main" id="{A6EC5281-D3A5-A94A-891D-6433EDF7EF65}"/>
              </a:ext>
            </a:extLst>
          </p:cNvPr>
          <p:cNvSpPr/>
          <p:nvPr/>
        </p:nvSpPr>
        <p:spPr>
          <a:xfrm>
            <a:off x="4478645" y="3266243"/>
            <a:ext cx="168120" cy="166707"/>
          </a:xfrm>
          <a:prstGeom prst="ellipse">
            <a:avLst/>
          </a:prstGeom>
          <a:solidFill>
            <a:srgbClr val="27959D">
              <a:alpha val="78039"/>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2" name="Oval 21">
            <a:extLst>
              <a:ext uri="{FF2B5EF4-FFF2-40B4-BE49-F238E27FC236}">
                <a16:creationId xmlns:a16="http://schemas.microsoft.com/office/drawing/2014/main" id="{6333D2AD-EAF7-6648-8C2B-D186B0FC2C40}"/>
              </a:ext>
            </a:extLst>
          </p:cNvPr>
          <p:cNvSpPr/>
          <p:nvPr/>
        </p:nvSpPr>
        <p:spPr>
          <a:xfrm>
            <a:off x="5111399" y="3538463"/>
            <a:ext cx="168120" cy="166707"/>
          </a:xfrm>
          <a:prstGeom prst="ellipse">
            <a:avLst/>
          </a:prstGeom>
          <a:solidFill>
            <a:srgbClr val="27959D">
              <a:alpha val="78039"/>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3" name="Oval 22">
            <a:extLst>
              <a:ext uri="{FF2B5EF4-FFF2-40B4-BE49-F238E27FC236}">
                <a16:creationId xmlns:a16="http://schemas.microsoft.com/office/drawing/2014/main" id="{62728E6D-89F2-1944-867C-CFA654E53C52}"/>
              </a:ext>
            </a:extLst>
          </p:cNvPr>
          <p:cNvSpPr/>
          <p:nvPr/>
        </p:nvSpPr>
        <p:spPr>
          <a:xfrm>
            <a:off x="5973863" y="3192397"/>
            <a:ext cx="168120" cy="166707"/>
          </a:xfrm>
          <a:prstGeom prst="ellipse">
            <a:avLst/>
          </a:prstGeom>
          <a:solidFill>
            <a:srgbClr val="27959D">
              <a:alpha val="7800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Oval 23">
            <a:extLst>
              <a:ext uri="{FF2B5EF4-FFF2-40B4-BE49-F238E27FC236}">
                <a16:creationId xmlns:a16="http://schemas.microsoft.com/office/drawing/2014/main" id="{95F3FC99-A4A0-9645-A74E-2760D9738BA2}"/>
              </a:ext>
            </a:extLst>
          </p:cNvPr>
          <p:cNvSpPr/>
          <p:nvPr/>
        </p:nvSpPr>
        <p:spPr>
          <a:xfrm>
            <a:off x="6281811" y="3535743"/>
            <a:ext cx="168120" cy="166707"/>
          </a:xfrm>
          <a:prstGeom prst="ellipse">
            <a:avLst/>
          </a:prstGeom>
          <a:solidFill>
            <a:srgbClr val="27959D">
              <a:alpha val="78039"/>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Oval 24">
            <a:extLst>
              <a:ext uri="{FF2B5EF4-FFF2-40B4-BE49-F238E27FC236}">
                <a16:creationId xmlns:a16="http://schemas.microsoft.com/office/drawing/2014/main" id="{ECC179CB-73EB-A64F-9063-B62826209786}"/>
              </a:ext>
            </a:extLst>
          </p:cNvPr>
          <p:cNvSpPr/>
          <p:nvPr/>
        </p:nvSpPr>
        <p:spPr>
          <a:xfrm>
            <a:off x="2843953" y="3124516"/>
            <a:ext cx="123051" cy="112013"/>
          </a:xfrm>
          <a:prstGeom prst="ellipse">
            <a:avLst/>
          </a:prstGeom>
          <a:solidFill>
            <a:srgbClr val="27959D">
              <a:alpha val="78039"/>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6" name="TextBox 25">
            <a:extLst>
              <a:ext uri="{FF2B5EF4-FFF2-40B4-BE49-F238E27FC236}">
                <a16:creationId xmlns:a16="http://schemas.microsoft.com/office/drawing/2014/main" id="{D21E3A1D-4E18-6141-AB4F-9FE6CCDB67B0}"/>
              </a:ext>
            </a:extLst>
          </p:cNvPr>
          <p:cNvSpPr txBox="1"/>
          <p:nvPr/>
        </p:nvSpPr>
        <p:spPr>
          <a:xfrm>
            <a:off x="3040027" y="3784709"/>
            <a:ext cx="319318" cy="173124"/>
          </a:xfrm>
          <a:prstGeom prst="rect">
            <a:avLst/>
          </a:prstGeom>
          <a:noFill/>
        </p:spPr>
        <p:txBody>
          <a:bodyPr wrap="none" rtlCol="0">
            <a:spAutoFit/>
          </a:bodyPr>
          <a:lstStyle/>
          <a:p>
            <a:pPr defTabSz="685800">
              <a:buClrTx/>
              <a:defRPr/>
            </a:pPr>
            <a:r>
              <a:rPr lang="en-US" sz="525" kern="1200" dirty="0">
                <a:solidFill>
                  <a:prstClr val="white"/>
                </a:solidFill>
                <a:latin typeface="Helvetica"/>
                <a:ea typeface="+mn-ea"/>
                <a:cs typeface="Helvetica"/>
              </a:rPr>
              <a:t>TBD</a:t>
            </a:r>
          </a:p>
        </p:txBody>
      </p:sp>
      <p:pic>
        <p:nvPicPr>
          <p:cNvPr id="62" name="Picture 61" descr="Global.png">
            <a:extLst>
              <a:ext uri="{FF2B5EF4-FFF2-40B4-BE49-F238E27FC236}">
                <a16:creationId xmlns:a16="http://schemas.microsoft.com/office/drawing/2014/main" id="{12ACEFA9-ED88-6749-B06A-6F997D130EC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569677" y="3901214"/>
            <a:ext cx="1164921" cy="251764"/>
          </a:xfrm>
          <a:prstGeom prst="rect">
            <a:avLst/>
          </a:prstGeom>
        </p:spPr>
      </p:pic>
      <p:sp>
        <p:nvSpPr>
          <p:cNvPr id="47" name="Oval 46">
            <a:extLst>
              <a:ext uri="{FF2B5EF4-FFF2-40B4-BE49-F238E27FC236}">
                <a16:creationId xmlns:a16="http://schemas.microsoft.com/office/drawing/2014/main" id="{3C2B9633-86C8-B74B-B7BB-D69830E8CA1A}"/>
              </a:ext>
            </a:extLst>
          </p:cNvPr>
          <p:cNvSpPr/>
          <p:nvPr/>
        </p:nvSpPr>
        <p:spPr>
          <a:xfrm>
            <a:off x="5691666" y="4213576"/>
            <a:ext cx="1365395" cy="850763"/>
          </a:xfrm>
          <a:prstGeom prst="ellipse">
            <a:avLst/>
          </a:prstGeom>
          <a:solidFill>
            <a:schemeClr val="accent1">
              <a:lumMod val="50000"/>
              <a:alpha val="30000"/>
            </a:schemeClr>
          </a:solidFill>
          <a:ln w="22225" cap="rnd">
            <a:solidFill>
              <a:schemeClr val="accent1">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950" kern="1200">
              <a:solidFill>
                <a:prstClr val="white"/>
              </a:solidFill>
              <a:latin typeface="Calibri" panose="020F0502020204030204"/>
            </a:endParaRPr>
          </a:p>
        </p:txBody>
      </p:sp>
      <p:sp>
        <p:nvSpPr>
          <p:cNvPr id="53" name="Oval 52">
            <a:extLst>
              <a:ext uri="{FF2B5EF4-FFF2-40B4-BE49-F238E27FC236}">
                <a16:creationId xmlns:a16="http://schemas.microsoft.com/office/drawing/2014/main" id="{472507F0-25A3-B545-87B2-D0161C5297BE}"/>
              </a:ext>
            </a:extLst>
          </p:cNvPr>
          <p:cNvSpPr/>
          <p:nvPr/>
        </p:nvSpPr>
        <p:spPr>
          <a:xfrm>
            <a:off x="554809" y="4213576"/>
            <a:ext cx="1365395" cy="850763"/>
          </a:xfrm>
          <a:prstGeom prst="ellipse">
            <a:avLst/>
          </a:prstGeom>
          <a:solidFill>
            <a:schemeClr val="accent1">
              <a:lumMod val="50000"/>
              <a:alpha val="30000"/>
            </a:schemeClr>
          </a:solidFill>
          <a:ln w="22225" cap="rnd">
            <a:solidFill>
              <a:schemeClr val="accent1">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950" kern="1200">
              <a:solidFill>
                <a:prstClr val="white"/>
              </a:solidFill>
              <a:latin typeface="Calibri" panose="020F0502020204030204"/>
            </a:endParaRPr>
          </a:p>
        </p:txBody>
      </p:sp>
      <p:sp>
        <p:nvSpPr>
          <p:cNvPr id="32" name="TextBox 31">
            <a:extLst>
              <a:ext uri="{FF2B5EF4-FFF2-40B4-BE49-F238E27FC236}">
                <a16:creationId xmlns:a16="http://schemas.microsoft.com/office/drawing/2014/main" id="{C248C4ED-339B-2D41-9C0C-4F11422BA0A4}"/>
              </a:ext>
            </a:extLst>
          </p:cNvPr>
          <p:cNvSpPr txBox="1"/>
          <p:nvPr/>
        </p:nvSpPr>
        <p:spPr>
          <a:xfrm>
            <a:off x="526840" y="4509667"/>
            <a:ext cx="1442729" cy="392415"/>
          </a:xfrm>
          <a:prstGeom prst="rect">
            <a:avLst/>
          </a:prstGeom>
          <a:noFill/>
        </p:spPr>
        <p:txBody>
          <a:bodyPr wrap="square" rtlCol="0">
            <a:spAutoFit/>
          </a:bodyPr>
          <a:lstStyle/>
          <a:p>
            <a:pPr algn="ctr" defTabSz="685800" eaLnBrk="0" fontAlgn="base" hangingPunct="0">
              <a:spcBef>
                <a:spcPct val="0"/>
              </a:spcBef>
              <a:spcAft>
                <a:spcPct val="0"/>
              </a:spcAft>
              <a:buClrTx/>
              <a:defRPr/>
            </a:pPr>
            <a:r>
              <a:rPr lang="en-US" sz="975" kern="1200" dirty="0">
                <a:solidFill>
                  <a:prstClr val="white"/>
                </a:solidFill>
                <a:latin typeface="Arial" charset="0"/>
                <a:ea typeface="+mn-ea"/>
                <a:cs typeface="+mn-cs"/>
              </a:rPr>
              <a:t>Agriculture &amp; Food Security</a:t>
            </a:r>
          </a:p>
        </p:txBody>
      </p:sp>
      <p:sp>
        <p:nvSpPr>
          <p:cNvPr id="54" name="Oval 53">
            <a:extLst>
              <a:ext uri="{FF2B5EF4-FFF2-40B4-BE49-F238E27FC236}">
                <a16:creationId xmlns:a16="http://schemas.microsoft.com/office/drawing/2014/main" id="{06E80C82-3A44-B349-A39F-AB32BB90B0E9}"/>
              </a:ext>
            </a:extLst>
          </p:cNvPr>
          <p:cNvSpPr/>
          <p:nvPr/>
        </p:nvSpPr>
        <p:spPr>
          <a:xfrm>
            <a:off x="3955092" y="4213576"/>
            <a:ext cx="1365395" cy="850763"/>
          </a:xfrm>
          <a:prstGeom prst="ellipse">
            <a:avLst/>
          </a:prstGeom>
          <a:solidFill>
            <a:schemeClr val="accent1">
              <a:lumMod val="50000"/>
              <a:alpha val="30000"/>
            </a:schemeClr>
          </a:solidFill>
          <a:ln w="22225" cap="rnd">
            <a:solidFill>
              <a:schemeClr val="accent1">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950" kern="1200">
              <a:solidFill>
                <a:prstClr val="white"/>
              </a:solidFill>
              <a:latin typeface="Calibri" panose="020F0502020204030204"/>
            </a:endParaRPr>
          </a:p>
        </p:txBody>
      </p:sp>
      <p:sp>
        <p:nvSpPr>
          <p:cNvPr id="56" name="Oval 55">
            <a:extLst>
              <a:ext uri="{FF2B5EF4-FFF2-40B4-BE49-F238E27FC236}">
                <a16:creationId xmlns:a16="http://schemas.microsoft.com/office/drawing/2014/main" id="{92FA6725-A136-7C42-A518-94D88B3C2814}"/>
              </a:ext>
            </a:extLst>
          </p:cNvPr>
          <p:cNvSpPr/>
          <p:nvPr/>
        </p:nvSpPr>
        <p:spPr>
          <a:xfrm>
            <a:off x="7432563" y="4211061"/>
            <a:ext cx="1365395" cy="850763"/>
          </a:xfrm>
          <a:prstGeom prst="ellipse">
            <a:avLst/>
          </a:prstGeom>
          <a:solidFill>
            <a:schemeClr val="bg1"/>
          </a:solidFill>
          <a:ln w="22225"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950" kern="1200">
              <a:solidFill>
                <a:prstClr val="white"/>
              </a:solidFill>
              <a:latin typeface="Calibri" panose="020F0502020204030204"/>
            </a:endParaRPr>
          </a:p>
        </p:txBody>
      </p:sp>
      <p:pic>
        <p:nvPicPr>
          <p:cNvPr id="58" name="Picture 57" descr="NASA-Logo.png">
            <a:extLst>
              <a:ext uri="{FF2B5EF4-FFF2-40B4-BE49-F238E27FC236}">
                <a16:creationId xmlns:a16="http://schemas.microsoft.com/office/drawing/2014/main" id="{3F4DBD22-7C34-A64D-9330-47AF150965D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05547" y="4308633"/>
            <a:ext cx="254243" cy="203393"/>
          </a:xfrm>
          <a:prstGeom prst="rect">
            <a:avLst/>
          </a:prstGeom>
        </p:spPr>
      </p:pic>
      <p:pic>
        <p:nvPicPr>
          <p:cNvPr id="59" name="Picture 58">
            <a:extLst>
              <a:ext uri="{FF2B5EF4-FFF2-40B4-BE49-F238E27FC236}">
                <a16:creationId xmlns:a16="http://schemas.microsoft.com/office/drawing/2014/main" id="{607B1BE3-1806-CE43-A716-598D8A6257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4726" y="4741018"/>
            <a:ext cx="311823" cy="294467"/>
          </a:xfrm>
          <a:prstGeom prst="rect">
            <a:avLst/>
          </a:prstGeom>
        </p:spPr>
      </p:pic>
      <p:pic>
        <p:nvPicPr>
          <p:cNvPr id="60" name="Picture 59">
            <a:extLst>
              <a:ext uri="{FF2B5EF4-FFF2-40B4-BE49-F238E27FC236}">
                <a16:creationId xmlns:a16="http://schemas.microsoft.com/office/drawing/2014/main" id="{0F4CC916-D820-694F-9878-8883A4377B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60004" y="4272159"/>
            <a:ext cx="710387" cy="276341"/>
          </a:xfrm>
          <a:prstGeom prst="rect">
            <a:avLst/>
          </a:prstGeom>
        </p:spPr>
      </p:pic>
      <p:pic>
        <p:nvPicPr>
          <p:cNvPr id="61" name="Picture 60">
            <a:extLst>
              <a:ext uri="{FF2B5EF4-FFF2-40B4-BE49-F238E27FC236}">
                <a16:creationId xmlns:a16="http://schemas.microsoft.com/office/drawing/2014/main" id="{DBD70100-65BB-8F47-B458-B4BCDCC490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60004" y="4543850"/>
            <a:ext cx="364296" cy="159992"/>
          </a:xfrm>
          <a:prstGeom prst="rect">
            <a:avLst/>
          </a:prstGeom>
        </p:spPr>
      </p:pic>
      <p:pic>
        <p:nvPicPr>
          <p:cNvPr id="63" name="Picture 62" descr="img-icimod.png">
            <a:extLst>
              <a:ext uri="{FF2B5EF4-FFF2-40B4-BE49-F238E27FC236}">
                <a16:creationId xmlns:a16="http://schemas.microsoft.com/office/drawing/2014/main" id="{055FE096-01BD-4041-994D-B7D383CC1C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12050" y="4532865"/>
            <a:ext cx="584445" cy="224542"/>
          </a:xfrm>
          <a:prstGeom prst="rect">
            <a:avLst/>
          </a:prstGeom>
        </p:spPr>
      </p:pic>
      <p:sp>
        <p:nvSpPr>
          <p:cNvPr id="65" name="Oval 64">
            <a:extLst>
              <a:ext uri="{FF2B5EF4-FFF2-40B4-BE49-F238E27FC236}">
                <a16:creationId xmlns:a16="http://schemas.microsoft.com/office/drawing/2014/main" id="{89EF1A55-DEE4-5D4E-968D-6FD9811B9B2E}"/>
              </a:ext>
            </a:extLst>
          </p:cNvPr>
          <p:cNvSpPr/>
          <p:nvPr/>
        </p:nvSpPr>
        <p:spPr>
          <a:xfrm>
            <a:off x="2254951" y="4213576"/>
            <a:ext cx="1365395" cy="850763"/>
          </a:xfrm>
          <a:prstGeom prst="ellipse">
            <a:avLst/>
          </a:prstGeom>
          <a:solidFill>
            <a:schemeClr val="accent1">
              <a:lumMod val="50000"/>
              <a:alpha val="30000"/>
            </a:schemeClr>
          </a:solidFill>
          <a:ln w="22225" cap="rnd">
            <a:solidFill>
              <a:schemeClr val="accent1">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950" kern="1200">
              <a:solidFill>
                <a:prstClr val="white"/>
              </a:solidFill>
              <a:latin typeface="Calibri" panose="020F0502020204030204"/>
            </a:endParaRPr>
          </a:p>
        </p:txBody>
      </p:sp>
      <p:sp>
        <p:nvSpPr>
          <p:cNvPr id="52" name="TextBox 51">
            <a:extLst>
              <a:ext uri="{FF2B5EF4-FFF2-40B4-BE49-F238E27FC236}">
                <a16:creationId xmlns:a16="http://schemas.microsoft.com/office/drawing/2014/main" id="{CBFAFEBC-D025-B44A-B9AA-797C620FAF1A}"/>
              </a:ext>
            </a:extLst>
          </p:cNvPr>
          <p:cNvSpPr txBox="1"/>
          <p:nvPr/>
        </p:nvSpPr>
        <p:spPr>
          <a:xfrm>
            <a:off x="5680834" y="4501361"/>
            <a:ext cx="1442729" cy="242374"/>
          </a:xfrm>
          <a:prstGeom prst="rect">
            <a:avLst/>
          </a:prstGeom>
          <a:noFill/>
        </p:spPr>
        <p:txBody>
          <a:bodyPr wrap="square" rtlCol="0">
            <a:spAutoFit/>
          </a:bodyPr>
          <a:lstStyle/>
          <a:p>
            <a:pPr algn="ctr" defTabSz="685800" eaLnBrk="0" fontAlgn="base" hangingPunct="0">
              <a:spcBef>
                <a:spcPct val="0"/>
              </a:spcBef>
              <a:spcAft>
                <a:spcPct val="0"/>
              </a:spcAft>
              <a:buClrTx/>
              <a:defRPr/>
            </a:pPr>
            <a:r>
              <a:rPr lang="en-US" sz="975" kern="1200" dirty="0">
                <a:solidFill>
                  <a:prstClr val="white"/>
                </a:solidFill>
                <a:latin typeface="Arial" charset="0"/>
                <a:ea typeface="+mn-ea"/>
                <a:cs typeface="+mn-cs"/>
              </a:rPr>
              <a:t>Weather &amp; Climate</a:t>
            </a:r>
          </a:p>
        </p:txBody>
      </p:sp>
      <p:pic>
        <p:nvPicPr>
          <p:cNvPr id="66" name="Picture 65">
            <a:extLst>
              <a:ext uri="{FF2B5EF4-FFF2-40B4-BE49-F238E27FC236}">
                <a16:creationId xmlns:a16="http://schemas.microsoft.com/office/drawing/2014/main" id="{920CF4D5-3F75-C744-930C-72F4739C07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21839" y="4757406"/>
            <a:ext cx="240545" cy="240195"/>
          </a:xfrm>
          <a:prstGeom prst="rect">
            <a:avLst/>
          </a:prstGeom>
        </p:spPr>
      </p:pic>
      <p:sp>
        <p:nvSpPr>
          <p:cNvPr id="48" name="TextBox 47">
            <a:extLst>
              <a:ext uri="{FF2B5EF4-FFF2-40B4-BE49-F238E27FC236}">
                <a16:creationId xmlns:a16="http://schemas.microsoft.com/office/drawing/2014/main" id="{C427EB3B-877E-2645-97C1-A107D2BC1BF4}"/>
              </a:ext>
            </a:extLst>
          </p:cNvPr>
          <p:cNvSpPr txBox="1"/>
          <p:nvPr/>
        </p:nvSpPr>
        <p:spPr>
          <a:xfrm>
            <a:off x="2239398" y="4501348"/>
            <a:ext cx="1442729" cy="542456"/>
          </a:xfrm>
          <a:prstGeom prst="rect">
            <a:avLst/>
          </a:prstGeom>
          <a:noFill/>
        </p:spPr>
        <p:txBody>
          <a:bodyPr wrap="square" rtlCol="0">
            <a:spAutoFit/>
          </a:bodyPr>
          <a:lstStyle/>
          <a:p>
            <a:pPr algn="ctr" defTabSz="685800" eaLnBrk="0" fontAlgn="base" hangingPunct="0">
              <a:spcBef>
                <a:spcPct val="0"/>
              </a:spcBef>
              <a:spcAft>
                <a:spcPct val="0"/>
              </a:spcAft>
              <a:buClrTx/>
              <a:defRPr/>
            </a:pPr>
            <a:r>
              <a:rPr lang="en-US" sz="975" kern="1200" dirty="0">
                <a:solidFill>
                  <a:prstClr val="white"/>
                </a:solidFill>
                <a:latin typeface="Arial" charset="0"/>
                <a:ea typeface="+mn-ea"/>
                <a:cs typeface="+mn-cs"/>
              </a:rPr>
              <a:t>Water &amp; Water-Related</a:t>
            </a:r>
          </a:p>
          <a:p>
            <a:pPr algn="ctr" defTabSz="685800" eaLnBrk="0" fontAlgn="base" hangingPunct="0">
              <a:spcBef>
                <a:spcPct val="0"/>
              </a:spcBef>
              <a:spcAft>
                <a:spcPct val="0"/>
              </a:spcAft>
              <a:buClrTx/>
              <a:defRPr/>
            </a:pPr>
            <a:r>
              <a:rPr lang="en-US" sz="975" kern="1200" dirty="0">
                <a:solidFill>
                  <a:prstClr val="white"/>
                </a:solidFill>
                <a:latin typeface="Arial" charset="0"/>
                <a:ea typeface="+mn-ea"/>
                <a:cs typeface="+mn-cs"/>
              </a:rPr>
              <a:t>Disasters</a:t>
            </a:r>
          </a:p>
        </p:txBody>
      </p:sp>
      <p:sp>
        <p:nvSpPr>
          <p:cNvPr id="50" name="TextBox 49">
            <a:extLst>
              <a:ext uri="{FF2B5EF4-FFF2-40B4-BE49-F238E27FC236}">
                <a16:creationId xmlns:a16="http://schemas.microsoft.com/office/drawing/2014/main" id="{FEE0383F-8331-494A-B16B-EFC9E3A8910C}"/>
              </a:ext>
            </a:extLst>
          </p:cNvPr>
          <p:cNvSpPr txBox="1"/>
          <p:nvPr/>
        </p:nvSpPr>
        <p:spPr>
          <a:xfrm>
            <a:off x="3927511" y="4483263"/>
            <a:ext cx="1442729" cy="392415"/>
          </a:xfrm>
          <a:prstGeom prst="rect">
            <a:avLst/>
          </a:prstGeom>
          <a:noFill/>
        </p:spPr>
        <p:txBody>
          <a:bodyPr wrap="square" rtlCol="0">
            <a:spAutoFit/>
          </a:bodyPr>
          <a:lstStyle/>
          <a:p>
            <a:pPr algn="ctr" defTabSz="685800" eaLnBrk="0" fontAlgn="base" hangingPunct="0">
              <a:spcBef>
                <a:spcPct val="0"/>
              </a:spcBef>
              <a:spcAft>
                <a:spcPct val="0"/>
              </a:spcAft>
              <a:buClrTx/>
              <a:defRPr/>
            </a:pPr>
            <a:r>
              <a:rPr lang="en-US" sz="975" kern="1200" dirty="0">
                <a:solidFill>
                  <a:prstClr val="white"/>
                </a:solidFill>
                <a:latin typeface="Arial" charset="0"/>
                <a:ea typeface="+mn-ea"/>
                <a:cs typeface="+mn-cs"/>
              </a:rPr>
              <a:t>Land Cover &amp; Ecosystems</a:t>
            </a:r>
          </a:p>
        </p:txBody>
      </p:sp>
      <p:sp>
        <p:nvSpPr>
          <p:cNvPr id="6" name="Slide Number Placeholder 5">
            <a:extLst>
              <a:ext uri="{FF2B5EF4-FFF2-40B4-BE49-F238E27FC236}">
                <a16:creationId xmlns:a16="http://schemas.microsoft.com/office/drawing/2014/main" id="{53F3FBEC-52C7-4050-A9DC-4D201CCEF5EB}"/>
              </a:ext>
            </a:extLst>
          </p:cNvPr>
          <p:cNvSpPr>
            <a:spLocks noGrp="1"/>
          </p:cNvSpPr>
          <p:nvPr>
            <p:ph type="sldNum" sz="quarter" idx="12"/>
          </p:nvPr>
        </p:nvSpPr>
        <p:spPr/>
        <p:txBody>
          <a:bodyPr/>
          <a:lstStyle/>
          <a:p>
            <a:pPr defTabSz="685800">
              <a:buClrTx/>
              <a:defRPr/>
            </a:pPr>
            <a:fld id="{3D74B9CB-180D-F140-9506-B8B085056936}" type="slidenum">
              <a:rPr lang="en-US" kern="1200">
                <a:solidFill>
                  <a:prstClr val="black">
                    <a:tint val="75000"/>
                  </a:prstClr>
                </a:solidFill>
                <a:ea typeface="+mn-ea"/>
                <a:cs typeface="+mn-cs"/>
              </a:rPr>
              <a:pPr defTabSz="685800">
                <a:buClrTx/>
                <a:defRPr/>
              </a:pPr>
              <a:t>2</a:t>
            </a:fld>
            <a:endParaRPr lang="en-US" kern="1200">
              <a:solidFill>
                <a:prstClr val="black">
                  <a:tint val="75000"/>
                </a:prstClr>
              </a:solidFill>
              <a:ea typeface="+mn-ea"/>
              <a:cs typeface="+mn-cs"/>
            </a:endParaRPr>
          </a:p>
        </p:txBody>
      </p:sp>
      <p:pic>
        <p:nvPicPr>
          <p:cNvPr id="35" name="Picture 34">
            <a:extLst>
              <a:ext uri="{FF2B5EF4-FFF2-40B4-BE49-F238E27FC236}">
                <a16:creationId xmlns:a16="http://schemas.microsoft.com/office/drawing/2014/main" id="{588BCE31-5883-A34D-B851-EE4D0C29DF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21713" y="4270815"/>
            <a:ext cx="244175" cy="244036"/>
          </a:xfrm>
          <a:prstGeom prst="rect">
            <a:avLst/>
          </a:prstGeom>
        </p:spPr>
      </p:pic>
      <p:pic>
        <p:nvPicPr>
          <p:cNvPr id="37" name="Picture 36">
            <a:extLst>
              <a:ext uri="{FF2B5EF4-FFF2-40B4-BE49-F238E27FC236}">
                <a16:creationId xmlns:a16="http://schemas.microsoft.com/office/drawing/2014/main" id="{258763DA-2710-1D4D-BEB6-0437398E913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12168" y="4270815"/>
            <a:ext cx="238814" cy="238814"/>
          </a:xfrm>
          <a:prstGeom prst="rect">
            <a:avLst/>
          </a:prstGeom>
        </p:spPr>
      </p:pic>
      <p:pic>
        <p:nvPicPr>
          <p:cNvPr id="39" name="Picture 38">
            <a:extLst>
              <a:ext uri="{FF2B5EF4-FFF2-40B4-BE49-F238E27FC236}">
                <a16:creationId xmlns:a16="http://schemas.microsoft.com/office/drawing/2014/main" id="{2BDAE7B9-BD14-044B-88CE-F44A3DD77E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16089" y="4270815"/>
            <a:ext cx="242834" cy="242696"/>
          </a:xfrm>
          <a:prstGeom prst="rect">
            <a:avLst/>
          </a:prstGeom>
        </p:spPr>
      </p:pic>
      <p:pic>
        <p:nvPicPr>
          <p:cNvPr id="33" name="Picture 32">
            <a:extLst>
              <a:ext uri="{FF2B5EF4-FFF2-40B4-BE49-F238E27FC236}">
                <a16:creationId xmlns:a16="http://schemas.microsoft.com/office/drawing/2014/main" id="{DD075454-DD31-2749-A094-C591C058F79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254348" y="4268784"/>
            <a:ext cx="240030" cy="240030"/>
          </a:xfrm>
          <a:prstGeom prst="rect">
            <a:avLst/>
          </a:prstGeom>
        </p:spPr>
      </p:pic>
    </p:spTree>
    <p:extLst>
      <p:ext uri="{BB962C8B-B14F-4D97-AF65-F5344CB8AC3E}">
        <p14:creationId xmlns:p14="http://schemas.microsoft.com/office/powerpoint/2010/main" val="52382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2556588" y="1401228"/>
            <a:ext cx="3237904" cy="101345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pPr>
            <a:r>
              <a:rPr lang="en-US" altLang="en-US" sz="1500" dirty="0"/>
              <a:t>Societal benefit from space</a:t>
            </a:r>
          </a:p>
          <a:p>
            <a:pPr>
              <a:lnSpc>
                <a:spcPct val="100000"/>
              </a:lnSpc>
              <a:spcBef>
                <a:spcPts val="0"/>
              </a:spcBef>
            </a:pPr>
            <a:r>
              <a:rPr lang="en-US" altLang="en-US" sz="1500" dirty="0"/>
              <a:t>20+ satellites, data free and open</a:t>
            </a:r>
          </a:p>
          <a:p>
            <a:pPr>
              <a:lnSpc>
                <a:spcPct val="100000"/>
              </a:lnSpc>
              <a:spcBef>
                <a:spcPts val="0"/>
              </a:spcBef>
            </a:pPr>
            <a:r>
              <a:rPr lang="en-US" altLang="en-US" sz="1500" dirty="0"/>
              <a:t>Major research portfolio</a:t>
            </a:r>
          </a:p>
          <a:p>
            <a:pPr>
              <a:lnSpc>
                <a:spcPct val="100000"/>
              </a:lnSpc>
              <a:spcBef>
                <a:spcPts val="0"/>
              </a:spcBef>
            </a:pPr>
            <a:r>
              <a:rPr lang="en-US" altLang="en-US" sz="1500" dirty="0"/>
              <a:t>Limited internationally</a:t>
            </a:r>
          </a:p>
        </p:txBody>
      </p:sp>
      <p:sp>
        <p:nvSpPr>
          <p:cNvPr id="6" name="Content Placeholder 1"/>
          <p:cNvSpPr txBox="1">
            <a:spLocks/>
          </p:cNvSpPr>
          <p:nvPr/>
        </p:nvSpPr>
        <p:spPr bwMode="auto">
          <a:xfrm>
            <a:off x="5842489" y="1385750"/>
            <a:ext cx="3196004" cy="1106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marL="214313" indent="-214313">
              <a:buFontTx/>
              <a:buChar char="•"/>
            </a:pPr>
            <a:r>
              <a:rPr lang="en-US" altLang="en-US" sz="1500" dirty="0">
                <a:latin typeface="+mn-lt"/>
              </a:rPr>
              <a:t>Poverty reduction and resilience</a:t>
            </a:r>
          </a:p>
          <a:p>
            <a:pPr marL="214313" indent="-214313">
              <a:buFontTx/>
              <a:buChar char="•"/>
            </a:pPr>
            <a:r>
              <a:rPr lang="en-US" altLang="en-US" sz="1500" dirty="0">
                <a:latin typeface="+mn-lt"/>
              </a:rPr>
              <a:t>Working on data-dependent issues in data-scarce places</a:t>
            </a:r>
          </a:p>
          <a:p>
            <a:pPr marL="214313" indent="-214313">
              <a:buFontTx/>
              <a:buChar char="•"/>
            </a:pPr>
            <a:r>
              <a:rPr lang="en-US" altLang="en-US" sz="1500" dirty="0">
                <a:latin typeface="+mn-lt"/>
              </a:rPr>
              <a:t>International field presence</a:t>
            </a:r>
          </a:p>
        </p:txBody>
      </p:sp>
      <p:pic>
        <p:nvPicPr>
          <p:cNvPr id="7" name="Picture 1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537159" y="763125"/>
            <a:ext cx="1439465" cy="429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agcommons.files.wordpress.com/2009/11/rcmrd_logo2.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59592" y="2871833"/>
            <a:ext cx="502444" cy="55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ttp://t3.gstatic.com/images?q=tbn:ANd9GcTmOgek_gOgtUcCOcn6FoeM5U60y7eimBEWU7p9hckt7C8IrAo&amp;t=1&amp;usg=__qtSegkn91O3IRLhuZ4wYMHFBm1Y="/>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181190" y="3062332"/>
            <a:ext cx="979884"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730000" y="3051892"/>
            <a:ext cx="690563" cy="330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3144417" y="2571750"/>
            <a:ext cx="566085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r>
              <a:rPr lang="en-US" altLang="en-US" sz="1500" b="1" dirty="0"/>
              <a:t>Regional hubs			  Hub partners</a:t>
            </a:r>
          </a:p>
        </p:txBody>
      </p:sp>
      <p:sp>
        <p:nvSpPr>
          <p:cNvPr id="12" name="TextBox 11"/>
          <p:cNvSpPr txBox="1">
            <a:spLocks noChangeArrowheads="1"/>
          </p:cNvSpPr>
          <p:nvPr/>
        </p:nvSpPr>
        <p:spPr bwMode="auto">
          <a:xfrm>
            <a:off x="2646484" y="4326835"/>
            <a:ext cx="639200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r>
              <a:rPr lang="en-US" altLang="en-US" sz="1500" b="1" dirty="0"/>
              <a:t>Research collaborators:</a:t>
            </a:r>
          </a:p>
          <a:p>
            <a:r>
              <a:rPr lang="en-US" sz="1500" dirty="0"/>
              <a:t>19 universities and research centers located in 14 states (in the U.S.)</a:t>
            </a:r>
          </a:p>
        </p:txBody>
      </p:sp>
      <p:sp>
        <p:nvSpPr>
          <p:cNvPr id="15" name="Rectangle 14"/>
          <p:cNvSpPr/>
          <p:nvPr/>
        </p:nvSpPr>
        <p:spPr>
          <a:xfrm>
            <a:off x="167039" y="1085228"/>
            <a:ext cx="2286000" cy="3508653"/>
          </a:xfrm>
          <a:prstGeom prst="rect">
            <a:avLst/>
          </a:prstGeom>
          <a:solidFill>
            <a:schemeClr val="bg1">
              <a:lumMod val="85000"/>
            </a:schemeClr>
          </a:solidFill>
        </p:spPr>
        <p:txBody>
          <a:bodyPr wrap="square">
            <a:spAutoFit/>
          </a:bodyPr>
          <a:lstStyle/>
          <a:p>
            <a:pPr lvl="0" algn="ctr"/>
            <a:r>
              <a:rPr lang="en-US" altLang="en-US" sz="2100" i="1" dirty="0">
                <a:solidFill>
                  <a:srgbClr val="0070C0"/>
                </a:solidFill>
                <a:latin typeface="Arial" charset="0"/>
              </a:rPr>
              <a:t>“Connecting space to village”</a:t>
            </a:r>
          </a:p>
          <a:p>
            <a:pPr algn="ctr"/>
            <a:endParaRPr lang="en-US" altLang="en-US" sz="1500" dirty="0">
              <a:latin typeface="Arial" charset="0"/>
            </a:endParaRPr>
          </a:p>
          <a:p>
            <a:pPr algn="ctr"/>
            <a:r>
              <a:rPr lang="en-US" altLang="en-US" sz="1500" dirty="0">
                <a:latin typeface="Arial" charset="0"/>
              </a:rPr>
              <a:t>A joint initiative of USAID and NASA that partners with regional technical institutions around the world to get Earth observation information into the hands of decision-makers to improve development outcomes. </a:t>
            </a:r>
          </a:p>
          <a:p>
            <a:endParaRPr lang="en-US" altLang="en-US" sz="1500" dirty="0">
              <a:latin typeface="Arial" charset="0"/>
            </a:endParaRPr>
          </a:p>
        </p:txBody>
      </p:sp>
      <p:pic>
        <p:nvPicPr>
          <p:cNvPr id="16" name="Picture 15" descr="CILSS_logo[1].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44619" y="2967648"/>
            <a:ext cx="422735" cy="406400"/>
          </a:xfrm>
          <a:prstGeom prst="rect">
            <a:avLst/>
          </a:prstGeom>
        </p:spPr>
      </p:pic>
      <p:sp>
        <p:nvSpPr>
          <p:cNvPr id="17" name="Content Placeholder 1"/>
          <p:cNvSpPr txBox="1">
            <a:spLocks/>
          </p:cNvSpPr>
          <p:nvPr/>
        </p:nvSpPr>
        <p:spPr bwMode="auto">
          <a:xfrm>
            <a:off x="2646485" y="3808887"/>
            <a:ext cx="2376778" cy="36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marL="0" indent="0">
              <a:spcBef>
                <a:spcPct val="20000"/>
              </a:spcBef>
            </a:pPr>
            <a:r>
              <a:rPr lang="en-US" altLang="en-US" sz="1500" b="1" dirty="0">
                <a:latin typeface="Arial" panose="020B0604020202020204" pitchFamily="34" charset="0"/>
                <a:cs typeface="Arial" panose="020B0604020202020204" pitchFamily="34" charset="0"/>
              </a:rPr>
              <a:t>Private sector partners:</a:t>
            </a:r>
          </a:p>
        </p:txBody>
      </p:sp>
      <p:pic>
        <p:nvPicPr>
          <p:cNvPr id="1026" name="Picture 2" descr="Google"/>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4890558" y="3808887"/>
            <a:ext cx="903934" cy="3028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sri"/>
          <p:cNvPicPr>
            <a:picLocks noChangeAspect="1" noChangeArrowheads="1"/>
          </p:cNvPicPr>
          <p:nvPr/>
        </p:nvPicPr>
        <p:blipFill rotWithShape="1">
          <a:blip r:embed="rId9">
            <a:extLst>
              <a:ext uri="{28A0092B-C50C-407E-A947-70E740481C1C}">
                <a14:useLocalDpi xmlns:a14="http://schemas.microsoft.com/office/drawing/2010/main"/>
              </a:ext>
            </a:extLst>
          </a:blip>
          <a:srcRect/>
          <a:stretch/>
        </p:blipFill>
        <p:spPr bwMode="auto">
          <a:xfrm>
            <a:off x="5826024" y="3761688"/>
            <a:ext cx="724323" cy="410263"/>
          </a:xfrm>
          <a:prstGeom prst="rect">
            <a:avLst/>
          </a:prstGeom>
          <a:noFill/>
          <a:extLst>
            <a:ext uri="{909E8E84-426E-40DD-AFC4-6F175D3DCCD1}">
              <a14:hiddenFill xmlns:a14="http://schemas.microsoft.com/office/drawing/2010/main">
                <a:solidFill>
                  <a:srgbClr val="FFFFFF"/>
                </a:solidFill>
              </a14:hiddenFill>
            </a:ext>
          </a:extLst>
        </p:spPr>
      </p:pic>
      <p:sp>
        <p:nvSpPr>
          <p:cNvPr id="19" name="AutoShape 8" descr="Image result for digital globe"/>
          <p:cNvSpPr>
            <a:spLocks noChangeAspect="1" noChangeArrowheads="1"/>
          </p:cNvSpPr>
          <p:nvPr/>
        </p:nvSpPr>
        <p:spPr bwMode="auto">
          <a:xfrm>
            <a:off x="230981"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pic>
        <p:nvPicPr>
          <p:cNvPr id="1034" name="Picture 10" descr="DigitalGlobe"/>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677740" y="3807523"/>
            <a:ext cx="837434" cy="28199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patial Infomatics Group"/>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954176" y="2871832"/>
            <a:ext cx="1080812" cy="20967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tockholm Environment Institute"/>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7096458" y="2908498"/>
            <a:ext cx="970159" cy="17301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Deltares"/>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8077891" y="2778893"/>
            <a:ext cx="727380" cy="37095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cersgis.org/images/cersgis%20logo.png"/>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5961185" y="3122083"/>
            <a:ext cx="505635" cy="49549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www.icrisat.org/wp-content/uploads/icrisat-logo-2016-new.png"/>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7203442" y="3273162"/>
            <a:ext cx="685436" cy="22191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www.cse.sn/images/cse/logo30ans.png"/>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6517672" y="3238912"/>
            <a:ext cx="616262" cy="270272"/>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ome"/>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7976623" y="3182314"/>
            <a:ext cx="335756" cy="357188"/>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RECTAS.png"/>
          <p:cNvPicPr>
            <a:picLocks noChangeAspect="1" noChangeArrowheads="1"/>
          </p:cNvPicPr>
          <p:nvPr/>
        </p:nvPicPr>
        <p:blipFill rotWithShape="1">
          <a:blip r:embed="rId18">
            <a:duotone>
              <a:prstClr val="black"/>
              <a:schemeClr val="tx2">
                <a:tint val="45000"/>
                <a:satMod val="400000"/>
              </a:schemeClr>
            </a:duotone>
            <a:extLst>
              <a:ext uri="{BEBA8EAE-BF5A-486C-A8C5-ECC9F3942E4B}">
                <a14:imgProps xmlns:a14="http://schemas.microsoft.com/office/drawing/2010/main">
                  <a14:imgLayer r:embed="rId19">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bwMode="auto">
          <a:xfrm>
            <a:off x="8325800" y="3172857"/>
            <a:ext cx="425889" cy="41849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7586058" y="3798617"/>
            <a:ext cx="522155" cy="364427"/>
          </a:xfrm>
          <a:prstGeom prst="rect">
            <a:avLst/>
          </a:prstGeom>
        </p:spPr>
      </p:pic>
      <p:sp>
        <p:nvSpPr>
          <p:cNvPr id="14" name="Title 13">
            <a:extLst>
              <a:ext uri="{FF2B5EF4-FFF2-40B4-BE49-F238E27FC236}">
                <a16:creationId xmlns:a16="http://schemas.microsoft.com/office/drawing/2014/main" id="{560916F0-D1A9-3F4C-A9F7-8C99B46B5D9E}"/>
              </a:ext>
            </a:extLst>
          </p:cNvPr>
          <p:cNvSpPr>
            <a:spLocks noGrp="1"/>
          </p:cNvSpPr>
          <p:nvPr>
            <p:ph type="title"/>
          </p:nvPr>
        </p:nvSpPr>
        <p:spPr>
          <a:xfrm>
            <a:off x="129397" y="18047"/>
            <a:ext cx="7414403" cy="666563"/>
          </a:xfrm>
        </p:spPr>
        <p:txBody>
          <a:bodyPr>
            <a:normAutofit/>
          </a:bodyPr>
          <a:lstStyle/>
          <a:p>
            <a:r>
              <a:rPr lang="en-US" dirty="0"/>
              <a:t>What and Who is SERVIR?</a:t>
            </a:r>
          </a:p>
        </p:txBody>
      </p:sp>
      <p:pic>
        <p:nvPicPr>
          <p:cNvPr id="3" name="Picture 2">
            <a:extLst>
              <a:ext uri="{FF2B5EF4-FFF2-40B4-BE49-F238E27FC236}">
                <a16:creationId xmlns:a16="http://schemas.microsoft.com/office/drawing/2014/main" id="{0C5A22A1-456D-FB4E-AF75-2E579D8DA4CA}"/>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3543394" y="707023"/>
            <a:ext cx="663718" cy="549227"/>
          </a:xfrm>
          <a:prstGeom prst="rect">
            <a:avLst/>
          </a:prstGeom>
        </p:spPr>
      </p:pic>
    </p:spTree>
    <p:extLst>
      <p:ext uri="{BB962C8B-B14F-4D97-AF65-F5344CB8AC3E}">
        <p14:creationId xmlns:p14="http://schemas.microsoft.com/office/powerpoint/2010/main" val="3492764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F6D3FC-B32D-7546-A80F-71EFBF7573FD}"/>
              </a:ext>
            </a:extLst>
          </p:cNvPr>
          <p:cNvSpPr>
            <a:spLocks noGrp="1"/>
          </p:cNvSpPr>
          <p:nvPr>
            <p:ph type="title"/>
          </p:nvPr>
        </p:nvSpPr>
        <p:spPr>
          <a:xfrm>
            <a:off x="1" y="336483"/>
            <a:ext cx="9143999" cy="484500"/>
          </a:xfrm>
        </p:spPr>
        <p:txBody>
          <a:bodyPr/>
          <a:lstStyle/>
          <a:p>
            <a:pPr algn="ctr"/>
            <a:r>
              <a:rPr lang="en-US" dirty="0"/>
              <a:t>Building SAR Capacity through the SERVIR Network</a:t>
            </a:r>
          </a:p>
        </p:txBody>
      </p:sp>
      <p:sp>
        <p:nvSpPr>
          <p:cNvPr id="13" name="Text Placeholder 12">
            <a:extLst>
              <a:ext uri="{FF2B5EF4-FFF2-40B4-BE49-F238E27FC236}">
                <a16:creationId xmlns:a16="http://schemas.microsoft.com/office/drawing/2014/main" id="{553D92E1-F453-D44B-846C-8B5FA5EFBC1B}"/>
              </a:ext>
            </a:extLst>
          </p:cNvPr>
          <p:cNvSpPr>
            <a:spLocks noGrp="1"/>
          </p:cNvSpPr>
          <p:nvPr>
            <p:ph type="body" idx="1"/>
          </p:nvPr>
        </p:nvSpPr>
        <p:spPr>
          <a:xfrm>
            <a:off x="1" y="1035820"/>
            <a:ext cx="2873828" cy="3965388"/>
          </a:xfrm>
        </p:spPr>
        <p:txBody>
          <a:bodyPr/>
          <a:lstStyle/>
          <a:p>
            <a:pPr marL="95250" indent="0">
              <a:buNone/>
            </a:pPr>
            <a:r>
              <a:rPr lang="en-US" sz="1800" b="1" dirty="0"/>
              <a:t>Where are we now?</a:t>
            </a:r>
          </a:p>
          <a:p>
            <a:pPr marL="342900" indent="-247650">
              <a:spcBef>
                <a:spcPts val="200"/>
              </a:spcBef>
              <a:buSzPct val="100000"/>
              <a:buFont typeface="Wingdings" charset="2"/>
              <a:buChar char="ü"/>
            </a:pPr>
            <a:r>
              <a:rPr lang="en-US" sz="1600" dirty="0"/>
              <a:t>Internal needs and initial baseline capacity assessed</a:t>
            </a:r>
          </a:p>
          <a:p>
            <a:pPr marL="342900" indent="-247650">
              <a:spcBef>
                <a:spcPts val="200"/>
              </a:spcBef>
              <a:buSzPct val="100000"/>
              <a:buFont typeface="Wingdings" charset="2"/>
              <a:buChar char="ü"/>
            </a:pPr>
            <a:r>
              <a:rPr lang="en-US" sz="1600" dirty="0"/>
              <a:t>Priority applications identified</a:t>
            </a:r>
          </a:p>
          <a:p>
            <a:pPr marL="342900" indent="-247650">
              <a:spcBef>
                <a:spcPts val="200"/>
              </a:spcBef>
              <a:buSzPct val="100000"/>
              <a:buFont typeface="Wingdings" charset="2"/>
              <a:buChar char="ü"/>
            </a:pPr>
            <a:r>
              <a:rPr lang="en-US" sz="1600" dirty="0"/>
              <a:t>Involvement with NISAR applications user group</a:t>
            </a:r>
          </a:p>
          <a:p>
            <a:pPr marL="342900" indent="-247650">
              <a:spcBef>
                <a:spcPts val="200"/>
              </a:spcBef>
              <a:buSzPct val="100000"/>
              <a:buFont typeface="Wingdings" charset="2"/>
              <a:buChar char="ü"/>
            </a:pPr>
            <a:r>
              <a:rPr lang="en-US" sz="1600" dirty="0"/>
              <a:t>Awareness and involvement with CEOS trainings and pilots</a:t>
            </a:r>
          </a:p>
          <a:p>
            <a:pPr marL="342900" indent="-247650">
              <a:spcBef>
                <a:spcPts val="200"/>
              </a:spcBef>
              <a:buSzPct val="100000"/>
              <a:buFont typeface="Wingdings" charset="2"/>
              <a:buChar char="ü"/>
            </a:pPr>
            <a:endParaRPr lang="en-US" sz="1600" dirty="0"/>
          </a:p>
          <a:p>
            <a:pPr marL="95250" indent="0">
              <a:buNone/>
            </a:pPr>
            <a:r>
              <a:rPr lang="en-US" sz="1800" b="1" dirty="0"/>
              <a:t>Where do we want to be?</a:t>
            </a:r>
          </a:p>
          <a:p>
            <a:pPr marL="230188" indent="-134938">
              <a:spcBef>
                <a:spcPts val="200"/>
              </a:spcBef>
              <a:buSzPct val="100000"/>
            </a:pPr>
            <a:r>
              <a:rPr lang="en-US" sz="1600" dirty="0"/>
              <a:t>SAR-capable scientists, technicians, </a:t>
            </a:r>
            <a:r>
              <a:rPr lang="en-US" sz="1600" i="1" dirty="0"/>
              <a:t>and</a:t>
            </a:r>
            <a:r>
              <a:rPr lang="en-US" sz="1600" dirty="0"/>
              <a:t> </a:t>
            </a:r>
            <a:r>
              <a:rPr lang="en-US" sz="1600" i="1" dirty="0"/>
              <a:t>practitioners throughout the broad SERVIR network.</a:t>
            </a:r>
            <a:r>
              <a:rPr lang="en-US" sz="1600" dirty="0"/>
              <a:t> Aligns with SERVIR Strategic Goals (2015-2020) and Results Framework</a:t>
            </a:r>
            <a:endParaRPr lang="en-US" sz="1600" i="1" dirty="0"/>
          </a:p>
        </p:txBody>
      </p:sp>
      <p:sp>
        <p:nvSpPr>
          <p:cNvPr id="14" name="Rectangle 13">
            <a:extLst>
              <a:ext uri="{FF2B5EF4-FFF2-40B4-BE49-F238E27FC236}">
                <a16:creationId xmlns:a16="http://schemas.microsoft.com/office/drawing/2014/main" id="{4E258D87-788A-C44F-9003-5B5D44E62B92}"/>
              </a:ext>
            </a:extLst>
          </p:cNvPr>
          <p:cNvSpPr/>
          <p:nvPr/>
        </p:nvSpPr>
        <p:spPr>
          <a:xfrm>
            <a:off x="6335486" y="1035819"/>
            <a:ext cx="2705877" cy="3797438"/>
          </a:xfrm>
          <a:prstGeom prst="rect">
            <a:avLst/>
          </a:prstGeom>
          <a:noFill/>
          <a:ln>
            <a:noFill/>
          </a:ln>
        </p:spPr>
        <p:txBody>
          <a:bodyPr spcFirstLastPara="1" wrap="square" lIns="68575" tIns="34275" rIns="68575" bIns="34275" anchor="t" anchorCtr="0"/>
          <a:lstStyle/>
          <a:p>
            <a:pPr marL="95250">
              <a:buClr>
                <a:srgbClr val="244D60"/>
              </a:buClr>
              <a:buSzPts val="2100"/>
            </a:pPr>
            <a:r>
              <a:rPr lang="en-US" b="1" dirty="0">
                <a:solidFill>
                  <a:srgbClr val="244D60"/>
                </a:solidFill>
                <a:latin typeface="Arial Narrow"/>
                <a:cs typeface="Arial Narrow"/>
                <a:sym typeface="Arial Narrow"/>
              </a:rPr>
              <a:t>Service areas of focus, prioritized:</a:t>
            </a:r>
          </a:p>
          <a:p>
            <a:pPr marL="95250">
              <a:buClr>
                <a:srgbClr val="244D60"/>
              </a:buClr>
              <a:buSzPts val="2100"/>
            </a:pPr>
            <a:r>
              <a:rPr lang="en-US" dirty="0">
                <a:solidFill>
                  <a:srgbClr val="244D60"/>
                </a:solidFill>
                <a:latin typeface="Arial Narrow"/>
                <a:cs typeface="Arial Narrow"/>
                <a:sym typeface="Arial Narrow"/>
              </a:rPr>
              <a:t>1.  Land cover, land use, ecosystems</a:t>
            </a:r>
          </a:p>
          <a:p>
            <a:pPr marL="95250">
              <a:buClr>
                <a:srgbClr val="244D60"/>
              </a:buClr>
              <a:buSzPts val="2100"/>
            </a:pPr>
            <a:r>
              <a:rPr lang="en-US" dirty="0">
                <a:solidFill>
                  <a:srgbClr val="244D60"/>
                </a:solidFill>
                <a:latin typeface="Arial Narrow"/>
                <a:cs typeface="Arial Narrow"/>
                <a:sym typeface="Arial Narrow"/>
              </a:rPr>
              <a:t>1.  Food security and agriculture</a:t>
            </a:r>
          </a:p>
          <a:p>
            <a:pPr marL="95250">
              <a:buClr>
                <a:srgbClr val="244D60"/>
              </a:buClr>
              <a:buSzPts val="2100"/>
            </a:pPr>
            <a:r>
              <a:rPr lang="en-US" dirty="0">
                <a:solidFill>
                  <a:srgbClr val="244D60"/>
                </a:solidFill>
                <a:latin typeface="Arial Narrow"/>
                <a:cs typeface="Arial Narrow"/>
                <a:sym typeface="Arial Narrow"/>
              </a:rPr>
              <a:t>1.  Water and disasters</a:t>
            </a:r>
          </a:p>
          <a:p>
            <a:pPr marL="95250">
              <a:buClr>
                <a:srgbClr val="244D60"/>
              </a:buClr>
              <a:buSzPts val="2100"/>
            </a:pPr>
            <a:r>
              <a:rPr lang="en-US" dirty="0">
                <a:solidFill>
                  <a:srgbClr val="244D60"/>
                </a:solidFill>
                <a:latin typeface="Arial Narrow"/>
                <a:cs typeface="Arial Narrow"/>
                <a:sym typeface="Arial Narrow"/>
              </a:rPr>
              <a:t>2.  Weather and climate</a:t>
            </a:r>
          </a:p>
          <a:p>
            <a:pPr marL="95250">
              <a:buClr>
                <a:srgbClr val="244D60"/>
              </a:buClr>
              <a:buSzPts val="2100"/>
            </a:pPr>
            <a:endParaRPr lang="en-US" dirty="0">
              <a:solidFill>
                <a:srgbClr val="244D60"/>
              </a:solidFill>
              <a:latin typeface="Arial Narrow"/>
              <a:cs typeface="Arial Narrow"/>
              <a:sym typeface="Arial Narrow"/>
            </a:endParaRPr>
          </a:p>
          <a:p>
            <a:pPr marL="95250">
              <a:buClr>
                <a:srgbClr val="244D60"/>
              </a:buClr>
              <a:buSzPts val="2100"/>
            </a:pPr>
            <a:r>
              <a:rPr lang="en-US" b="1" dirty="0">
                <a:solidFill>
                  <a:srgbClr val="244D60"/>
                </a:solidFill>
                <a:latin typeface="Arial Narrow"/>
                <a:cs typeface="Arial Narrow"/>
                <a:sym typeface="Arial Narrow"/>
              </a:rPr>
              <a:t>Applications/phenomena of focus</a:t>
            </a:r>
          </a:p>
          <a:p>
            <a:pPr marL="287338" indent="-192088">
              <a:buClr>
                <a:srgbClr val="244D60"/>
              </a:buClr>
              <a:buSzPct val="100000"/>
              <a:buFont typeface="Wingdings" pitchFamily="2" charset="2"/>
              <a:buChar char="§"/>
            </a:pPr>
            <a:r>
              <a:rPr lang="en-US" dirty="0">
                <a:solidFill>
                  <a:srgbClr val="244D60"/>
                </a:solidFill>
                <a:latin typeface="Arial Narrow"/>
                <a:cs typeface="Arial Narrow"/>
                <a:sym typeface="Arial Narrow"/>
              </a:rPr>
              <a:t>Surface water and floods</a:t>
            </a:r>
          </a:p>
          <a:p>
            <a:pPr marL="287338" indent="-192088">
              <a:buClr>
                <a:srgbClr val="244D60"/>
              </a:buClr>
              <a:buSzPct val="100000"/>
              <a:buFont typeface="Wingdings" pitchFamily="2" charset="2"/>
              <a:buChar char="§"/>
            </a:pPr>
            <a:r>
              <a:rPr lang="en-US" dirty="0">
                <a:solidFill>
                  <a:srgbClr val="244D60"/>
                </a:solidFill>
                <a:latin typeface="Arial Narrow"/>
                <a:cs typeface="Arial Narrow"/>
                <a:sym typeface="Arial Narrow"/>
              </a:rPr>
              <a:t>Forest biomass</a:t>
            </a:r>
          </a:p>
          <a:p>
            <a:pPr marL="287338" indent="-192088">
              <a:buClr>
                <a:srgbClr val="244D60"/>
              </a:buClr>
              <a:buSzPct val="100000"/>
              <a:buFont typeface="Wingdings" pitchFamily="2" charset="2"/>
              <a:buChar char="§"/>
            </a:pPr>
            <a:r>
              <a:rPr lang="en-US" dirty="0">
                <a:solidFill>
                  <a:srgbClr val="244D60"/>
                </a:solidFill>
                <a:latin typeface="Arial Narrow"/>
                <a:cs typeface="Arial Narrow"/>
                <a:sym typeface="Arial Narrow"/>
              </a:rPr>
              <a:t>Land cover, LCC, vegetation phenology</a:t>
            </a:r>
          </a:p>
          <a:p>
            <a:pPr marL="287338" indent="-192088">
              <a:buClr>
                <a:srgbClr val="244D60"/>
              </a:buClr>
              <a:buSzPct val="100000"/>
              <a:buFont typeface="Wingdings" pitchFamily="2" charset="2"/>
              <a:buChar char="§"/>
            </a:pPr>
            <a:r>
              <a:rPr lang="en-US" dirty="0">
                <a:solidFill>
                  <a:srgbClr val="244D60"/>
                </a:solidFill>
                <a:latin typeface="Arial Narrow"/>
                <a:cs typeface="Arial Narrow"/>
                <a:sym typeface="Arial Narrow"/>
              </a:rPr>
              <a:t>Agriculture, especially rice</a:t>
            </a:r>
          </a:p>
          <a:p>
            <a:pPr marL="287338" indent="-192088">
              <a:buClr>
                <a:srgbClr val="244D60"/>
              </a:buClr>
              <a:buSzPct val="100000"/>
              <a:buFont typeface="Wingdings" pitchFamily="2" charset="2"/>
              <a:buChar char="§"/>
            </a:pPr>
            <a:r>
              <a:rPr lang="en-US" dirty="0">
                <a:solidFill>
                  <a:srgbClr val="244D60"/>
                </a:solidFill>
                <a:latin typeface="Arial Narrow"/>
                <a:cs typeface="Arial Narrow"/>
                <a:sym typeface="Arial Narrow"/>
              </a:rPr>
              <a:t>Water height / altimetry</a:t>
            </a:r>
          </a:p>
          <a:p>
            <a:pPr marL="287338" indent="-192088">
              <a:buClr>
                <a:srgbClr val="244D60"/>
              </a:buClr>
              <a:buSzPct val="100000"/>
              <a:buFont typeface="Wingdings" pitchFamily="2" charset="2"/>
              <a:buChar char="§"/>
            </a:pPr>
            <a:r>
              <a:rPr lang="en-US" dirty="0">
                <a:solidFill>
                  <a:srgbClr val="244D60"/>
                </a:solidFill>
                <a:latin typeface="Arial Narrow"/>
                <a:cs typeface="Arial Narrow"/>
                <a:sym typeface="Arial Narrow"/>
              </a:rPr>
              <a:t>Soil moisture</a:t>
            </a:r>
          </a:p>
          <a:p>
            <a:pPr marL="287338" indent="-192088">
              <a:buClr>
                <a:srgbClr val="244D60"/>
              </a:buClr>
              <a:buSzPct val="100000"/>
              <a:buFont typeface="Wingdings" pitchFamily="2" charset="2"/>
              <a:buChar char="§"/>
            </a:pPr>
            <a:r>
              <a:rPr lang="en-US" dirty="0">
                <a:solidFill>
                  <a:srgbClr val="244D60"/>
                </a:solidFill>
                <a:latin typeface="Arial Narrow"/>
                <a:cs typeface="Arial Narrow"/>
                <a:sym typeface="Arial Narrow"/>
              </a:rPr>
              <a:t>Landslides / surface deformation</a:t>
            </a:r>
          </a:p>
          <a:p>
            <a:pPr marL="287338" indent="-192088">
              <a:buClr>
                <a:srgbClr val="244D60"/>
              </a:buClr>
              <a:buSzPct val="100000"/>
              <a:buFont typeface="Wingdings" pitchFamily="2" charset="2"/>
              <a:buChar char="§"/>
            </a:pPr>
            <a:r>
              <a:rPr lang="en-US" dirty="0">
                <a:solidFill>
                  <a:srgbClr val="244D60"/>
                </a:solidFill>
                <a:latin typeface="Arial Narrow"/>
                <a:cs typeface="Arial Narrow"/>
                <a:sym typeface="Arial Narrow"/>
              </a:rPr>
              <a:t>Urban planning / urbanization</a:t>
            </a:r>
          </a:p>
          <a:p>
            <a:pPr marL="287338" indent="-192088">
              <a:buClr>
                <a:srgbClr val="244D60"/>
              </a:buClr>
              <a:buSzPct val="100000"/>
              <a:buFont typeface="Wingdings" pitchFamily="2" charset="2"/>
              <a:buChar char="§"/>
            </a:pPr>
            <a:r>
              <a:rPr lang="en-US" dirty="0">
                <a:solidFill>
                  <a:srgbClr val="244D60"/>
                </a:solidFill>
                <a:latin typeface="Arial Narrow"/>
                <a:cs typeface="Arial Narrow"/>
                <a:sym typeface="Arial Narrow"/>
              </a:rPr>
              <a:t>Fire hazards</a:t>
            </a:r>
          </a:p>
          <a:p>
            <a:pPr marL="287338" indent="-192088">
              <a:buClr>
                <a:srgbClr val="244D60"/>
              </a:buClr>
              <a:buSzPct val="100000"/>
              <a:buFont typeface="Wingdings" pitchFamily="2" charset="2"/>
              <a:buChar char="§"/>
            </a:pPr>
            <a:r>
              <a:rPr lang="en-US" dirty="0">
                <a:solidFill>
                  <a:srgbClr val="244D60"/>
                </a:solidFill>
                <a:latin typeface="Arial Narrow"/>
                <a:cs typeface="Arial Narrow"/>
                <a:sym typeface="Arial Narrow"/>
              </a:rPr>
              <a:t>Coastal veg, hazards, processes</a:t>
            </a:r>
          </a:p>
        </p:txBody>
      </p:sp>
      <p:graphicFrame>
        <p:nvGraphicFramePr>
          <p:cNvPr id="2" name="Diagram 1">
            <a:extLst>
              <a:ext uri="{FF2B5EF4-FFF2-40B4-BE49-F238E27FC236}">
                <a16:creationId xmlns:a16="http://schemas.microsoft.com/office/drawing/2014/main" id="{2BCBE16B-A71B-9641-ACDC-DC08DA1F4D77}"/>
              </a:ext>
            </a:extLst>
          </p:cNvPr>
          <p:cNvGraphicFramePr/>
          <p:nvPr>
            <p:extLst/>
          </p:nvPr>
        </p:nvGraphicFramePr>
        <p:xfrm>
          <a:off x="1986935" y="1156996"/>
          <a:ext cx="5170131" cy="3446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731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23B21-FF8C-2741-B54F-72289FDE033F}"/>
              </a:ext>
            </a:extLst>
          </p:cNvPr>
          <p:cNvSpPr>
            <a:spLocks noGrp="1"/>
          </p:cNvSpPr>
          <p:nvPr>
            <p:ph type="title"/>
          </p:nvPr>
        </p:nvSpPr>
        <p:spPr/>
        <p:txBody>
          <a:bodyPr/>
          <a:lstStyle/>
          <a:p>
            <a:r>
              <a:rPr lang="en-US" dirty="0"/>
              <a:t>State of applying SAR in SERVIR services</a:t>
            </a:r>
          </a:p>
        </p:txBody>
      </p:sp>
      <p:sp>
        <p:nvSpPr>
          <p:cNvPr id="3" name="Text Placeholder 2">
            <a:extLst>
              <a:ext uri="{FF2B5EF4-FFF2-40B4-BE49-F238E27FC236}">
                <a16:creationId xmlns:a16="http://schemas.microsoft.com/office/drawing/2014/main" id="{61BD7D26-83E6-6C4F-8C9D-7F2CD8E9A2A1}"/>
              </a:ext>
            </a:extLst>
          </p:cNvPr>
          <p:cNvSpPr>
            <a:spLocks noGrp="1"/>
          </p:cNvSpPr>
          <p:nvPr>
            <p:ph type="body" idx="1"/>
          </p:nvPr>
        </p:nvSpPr>
        <p:spPr>
          <a:xfrm>
            <a:off x="0" y="1230770"/>
            <a:ext cx="5585968" cy="3912730"/>
          </a:xfrm>
        </p:spPr>
        <p:txBody>
          <a:bodyPr/>
          <a:lstStyle/>
          <a:p>
            <a:pPr marL="342900" indent="-247650"/>
            <a:r>
              <a:rPr lang="en-US" sz="2000" dirty="0"/>
              <a:t>Supporting Near-Real-Time Flood Monitoring in Myanmar (Sentinel-1)</a:t>
            </a:r>
          </a:p>
          <a:p>
            <a:pPr marL="806450" lvl="1" indent="-234950"/>
            <a:r>
              <a:rPr lang="en-US" sz="1600" dirty="0"/>
              <a:t>Related professional workshop in the Lower Mekong region</a:t>
            </a:r>
          </a:p>
          <a:p>
            <a:pPr marL="342900" indent="-247650"/>
            <a:r>
              <a:rPr lang="en-US" sz="2000" dirty="0"/>
              <a:t>Internal training in Hindu Kush-Himalaya</a:t>
            </a:r>
          </a:p>
          <a:p>
            <a:pPr marL="800100" lvl="1" indent="-247650"/>
            <a:r>
              <a:rPr lang="en-US" sz="1600" dirty="0"/>
              <a:t>ALOS-2 PI at ICIMOD</a:t>
            </a:r>
          </a:p>
          <a:p>
            <a:pPr marL="342900" indent="-247650"/>
            <a:r>
              <a:rPr lang="en-US" sz="2000" dirty="0"/>
              <a:t>Interest in Harmonized LULC mapping in West Africa</a:t>
            </a:r>
          </a:p>
          <a:p>
            <a:pPr marL="342900" indent="-247650"/>
            <a:r>
              <a:rPr lang="en-US" sz="2000" dirty="0"/>
              <a:t>Interest in Biomass estimation in Eastern &amp; Southern Africa</a:t>
            </a:r>
          </a:p>
          <a:p>
            <a:pPr marL="800100" lvl="1" indent="-247650"/>
            <a:r>
              <a:rPr lang="en-US" sz="1600" dirty="0"/>
              <a:t>Co-training and participation in CEOS SAR workshops</a:t>
            </a:r>
          </a:p>
          <a:p>
            <a:pPr marL="342900" indent="-247650"/>
            <a:r>
              <a:rPr lang="en-US" sz="2000" dirty="0"/>
              <a:t>Series of workshops and creation of a </a:t>
            </a:r>
            <a:r>
              <a:rPr lang="en-US" sz="2000" i="1" dirty="0"/>
              <a:t>SAR Handbook</a:t>
            </a:r>
            <a:r>
              <a:rPr lang="en-US" sz="2000" dirty="0"/>
              <a:t> in all SERVIR regions</a:t>
            </a:r>
          </a:p>
        </p:txBody>
      </p:sp>
      <p:grpSp>
        <p:nvGrpSpPr>
          <p:cNvPr id="16" name="Group 15">
            <a:extLst>
              <a:ext uri="{FF2B5EF4-FFF2-40B4-BE49-F238E27FC236}">
                <a16:creationId xmlns:a16="http://schemas.microsoft.com/office/drawing/2014/main" id="{84483868-B67A-7D45-93DB-171DF34D65D6}"/>
              </a:ext>
            </a:extLst>
          </p:cNvPr>
          <p:cNvGrpSpPr/>
          <p:nvPr/>
        </p:nvGrpSpPr>
        <p:grpSpPr>
          <a:xfrm>
            <a:off x="5691673" y="1230769"/>
            <a:ext cx="3172408" cy="2921354"/>
            <a:chOff x="4761610" y="195070"/>
            <a:chExt cx="4186447" cy="3851357"/>
          </a:xfrm>
        </p:grpSpPr>
        <p:sp>
          <p:nvSpPr>
            <p:cNvPr id="10" name="TextBox 9">
              <a:extLst>
                <a:ext uri="{FF2B5EF4-FFF2-40B4-BE49-F238E27FC236}">
                  <a16:creationId xmlns:a16="http://schemas.microsoft.com/office/drawing/2014/main" id="{30D52615-3DF6-AD49-847F-3734A622A32F}"/>
                </a:ext>
              </a:extLst>
            </p:cNvPr>
            <p:cNvSpPr txBox="1"/>
            <p:nvPr/>
          </p:nvSpPr>
          <p:spPr>
            <a:xfrm>
              <a:off x="4761610" y="3400096"/>
              <a:ext cx="4186447" cy="646331"/>
            </a:xfrm>
            <a:prstGeom prst="rect">
              <a:avLst/>
            </a:prstGeom>
            <a:noFill/>
          </p:spPr>
          <p:txBody>
            <a:bodyPr wrap="square" rtlCol="0">
              <a:spAutoFit/>
            </a:bodyPr>
            <a:lstStyle/>
            <a:p>
              <a:r>
                <a:rPr lang="en-US" dirty="0"/>
                <a:t>Contains modified Copernicus Sentinel-1A data (2015), processed by ESA.</a:t>
              </a:r>
            </a:p>
          </p:txBody>
        </p:sp>
        <p:pic>
          <p:nvPicPr>
            <p:cNvPr id="11" name="Picture 10">
              <a:extLst>
                <a:ext uri="{FF2B5EF4-FFF2-40B4-BE49-F238E27FC236}">
                  <a16:creationId xmlns:a16="http://schemas.microsoft.com/office/drawing/2014/main" id="{9240A606-CBF6-A84D-9097-CF8300DBAB64}"/>
                </a:ext>
              </a:extLst>
            </p:cNvPr>
            <p:cNvPicPr>
              <a:picLocks noChangeAspect="1"/>
            </p:cNvPicPr>
            <p:nvPr/>
          </p:nvPicPr>
          <p:blipFill rotWithShape="1">
            <a:blip r:embed="rId2">
              <a:extLst>
                <a:ext uri="{28A0092B-C50C-407E-A947-70E740481C1C}">
                  <a14:useLocalDpi xmlns:a14="http://schemas.microsoft.com/office/drawing/2010/main" val="0"/>
                </a:ext>
              </a:extLst>
            </a:blip>
            <a:srcRect l="26520" t="14162" r="19027" b="13854"/>
            <a:stretch/>
          </p:blipFill>
          <p:spPr>
            <a:xfrm>
              <a:off x="4833257" y="195070"/>
              <a:ext cx="4114800" cy="3133345"/>
            </a:xfrm>
            <a:prstGeom prst="rect">
              <a:avLst/>
            </a:prstGeom>
          </p:spPr>
        </p:pic>
        <p:cxnSp>
          <p:nvCxnSpPr>
            <p:cNvPr id="12" name="Straight Connector 11">
              <a:extLst>
                <a:ext uri="{FF2B5EF4-FFF2-40B4-BE49-F238E27FC236}">
                  <a16:creationId xmlns:a16="http://schemas.microsoft.com/office/drawing/2014/main" id="{4E2227E0-A816-7C4A-86E0-7E8F065EE7C5}"/>
                </a:ext>
              </a:extLst>
            </p:cNvPr>
            <p:cNvCxnSpPr/>
            <p:nvPr/>
          </p:nvCxnSpPr>
          <p:spPr>
            <a:xfrm>
              <a:off x="7735855" y="3262780"/>
              <a:ext cx="108508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FC1550C-3F63-6146-9945-D56DACFB5953}"/>
                </a:ext>
              </a:extLst>
            </p:cNvPr>
            <p:cNvSpPr txBox="1"/>
            <p:nvPr/>
          </p:nvSpPr>
          <p:spPr>
            <a:xfrm>
              <a:off x="7859053" y="2893448"/>
              <a:ext cx="838691" cy="369332"/>
            </a:xfrm>
            <a:prstGeom prst="rect">
              <a:avLst/>
            </a:prstGeom>
            <a:noFill/>
          </p:spPr>
          <p:txBody>
            <a:bodyPr wrap="none" rtlCol="0">
              <a:spAutoFit/>
            </a:bodyPr>
            <a:lstStyle/>
            <a:p>
              <a:r>
                <a:rPr lang="en-US" b="1" dirty="0">
                  <a:latin typeface="Arial" charset="0"/>
                  <a:ea typeface="Arial" charset="0"/>
                  <a:cs typeface="Arial" charset="0"/>
                </a:rPr>
                <a:t>80 km</a:t>
              </a:r>
            </a:p>
          </p:txBody>
        </p:sp>
        <p:sp>
          <p:nvSpPr>
            <p:cNvPr id="14" name="TextBox 13">
              <a:extLst>
                <a:ext uri="{FF2B5EF4-FFF2-40B4-BE49-F238E27FC236}">
                  <a16:creationId xmlns:a16="http://schemas.microsoft.com/office/drawing/2014/main" id="{B668AFD7-5D1D-6046-952A-1E04DD92A9B4}"/>
                </a:ext>
              </a:extLst>
            </p:cNvPr>
            <p:cNvSpPr txBox="1"/>
            <p:nvPr/>
          </p:nvSpPr>
          <p:spPr>
            <a:xfrm>
              <a:off x="7364000" y="335189"/>
              <a:ext cx="1236236" cy="369332"/>
            </a:xfrm>
            <a:prstGeom prst="rect">
              <a:avLst/>
            </a:prstGeom>
            <a:noFill/>
          </p:spPr>
          <p:txBody>
            <a:bodyPr wrap="none" rtlCol="0">
              <a:spAutoFit/>
            </a:bodyPr>
            <a:lstStyle/>
            <a:p>
              <a:r>
                <a:rPr lang="en-US" b="1">
                  <a:latin typeface="Arial" charset="0"/>
                  <a:ea typeface="Arial" charset="0"/>
                  <a:cs typeface="Arial" charset="0"/>
                </a:rPr>
                <a:t>Mandalay</a:t>
              </a:r>
              <a:endParaRPr lang="en-US" b="1" dirty="0">
                <a:latin typeface="Arial" charset="0"/>
                <a:ea typeface="Arial" charset="0"/>
                <a:cs typeface="Arial" charset="0"/>
              </a:endParaRPr>
            </a:p>
          </p:txBody>
        </p:sp>
        <p:sp>
          <p:nvSpPr>
            <p:cNvPr id="15" name="TextBox 14">
              <a:extLst>
                <a:ext uri="{FF2B5EF4-FFF2-40B4-BE49-F238E27FC236}">
                  <a16:creationId xmlns:a16="http://schemas.microsoft.com/office/drawing/2014/main" id="{D31503A2-7745-8D45-BD53-7D772152B9BC}"/>
                </a:ext>
              </a:extLst>
            </p:cNvPr>
            <p:cNvSpPr txBox="1"/>
            <p:nvPr/>
          </p:nvSpPr>
          <p:spPr>
            <a:xfrm>
              <a:off x="4813492" y="195071"/>
              <a:ext cx="1364476" cy="369332"/>
            </a:xfrm>
            <a:prstGeom prst="rect">
              <a:avLst/>
            </a:prstGeom>
            <a:noFill/>
          </p:spPr>
          <p:txBody>
            <a:bodyPr wrap="none" rtlCol="0">
              <a:spAutoFit/>
            </a:bodyPr>
            <a:lstStyle/>
            <a:p>
              <a:r>
                <a:rPr lang="en-US" b="1" dirty="0">
                  <a:latin typeface="Arial" charset="0"/>
                  <a:ea typeface="Arial" charset="0"/>
                  <a:cs typeface="Arial" charset="0"/>
                </a:rPr>
                <a:t>2015-08-11</a:t>
              </a:r>
            </a:p>
          </p:txBody>
        </p:sp>
      </p:grpSp>
    </p:spTree>
    <p:extLst>
      <p:ext uri="{BB962C8B-B14F-4D97-AF65-F5344CB8AC3E}">
        <p14:creationId xmlns:p14="http://schemas.microsoft.com/office/powerpoint/2010/main" val="2828055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FDE5B6-CFAB-8A45-A8DA-96A18583ADA3}"/>
              </a:ext>
            </a:extLst>
          </p:cNvPr>
          <p:cNvSpPr>
            <a:spLocks noGrp="1"/>
          </p:cNvSpPr>
          <p:nvPr>
            <p:ph type="body" idx="1"/>
          </p:nvPr>
        </p:nvSpPr>
        <p:spPr>
          <a:xfrm>
            <a:off x="3891915" y="1369219"/>
            <a:ext cx="4623600" cy="3612214"/>
          </a:xfrm>
        </p:spPr>
        <p:txBody>
          <a:bodyPr/>
          <a:lstStyle/>
          <a:p>
            <a:pPr marL="95250" indent="0">
              <a:buNone/>
            </a:pPr>
            <a:r>
              <a:rPr lang="en-US" sz="2000" b="1" dirty="0"/>
              <a:t>SERVIR and </a:t>
            </a:r>
            <a:r>
              <a:rPr lang="en-US" sz="2000" b="1" dirty="0" err="1"/>
              <a:t>SilvaCarbon</a:t>
            </a:r>
            <a:r>
              <a:rPr lang="en-US" sz="2000" b="1" dirty="0"/>
              <a:t> Strengthen Global Capacity on Synthetic Aperture Radar (SAR) Applications for Forest Management</a:t>
            </a:r>
          </a:p>
          <a:p>
            <a:pPr lvl="1"/>
            <a:r>
              <a:rPr lang="en-US" sz="1700" dirty="0"/>
              <a:t>Needs assessment: Land Cover Land Use Change (LCLUC) community in Africa and Asia – SERVIR international network</a:t>
            </a:r>
          </a:p>
          <a:p>
            <a:pPr lvl="1"/>
            <a:r>
              <a:rPr lang="en-US" dirty="0"/>
              <a:t>Goal: Strengthen the capacity of SERVIR international network in the use of SAR for  forest mapping/monitoring and biomass estimation</a:t>
            </a:r>
          </a:p>
          <a:p>
            <a:pPr lvl="1"/>
            <a:r>
              <a:rPr lang="en-US" sz="1700" dirty="0"/>
              <a:t>Focus: create capacity for </a:t>
            </a:r>
            <a:r>
              <a:rPr lang="en-US" dirty="0"/>
              <a:t>operational use of SAR data for LCLUC applications</a:t>
            </a:r>
            <a:endParaRPr lang="en-US" sz="1700" b="1" dirty="0"/>
          </a:p>
          <a:p>
            <a:pPr lvl="1"/>
            <a:endParaRPr lang="en-US" dirty="0"/>
          </a:p>
        </p:txBody>
      </p:sp>
      <p:sp>
        <p:nvSpPr>
          <p:cNvPr id="3" name="Title 2">
            <a:extLst>
              <a:ext uri="{FF2B5EF4-FFF2-40B4-BE49-F238E27FC236}">
                <a16:creationId xmlns:a16="http://schemas.microsoft.com/office/drawing/2014/main" id="{068A85D0-BE8F-FA4B-A158-03DCEF69A432}"/>
              </a:ext>
            </a:extLst>
          </p:cNvPr>
          <p:cNvSpPr>
            <a:spLocks noGrp="1"/>
          </p:cNvSpPr>
          <p:nvPr>
            <p:ph type="title"/>
          </p:nvPr>
        </p:nvSpPr>
        <p:spPr/>
        <p:txBody>
          <a:bodyPr/>
          <a:lstStyle/>
          <a:p>
            <a:r>
              <a:rPr lang="en-US" dirty="0"/>
              <a:t>SERVIR-</a:t>
            </a:r>
            <a:r>
              <a:rPr lang="en-US" dirty="0" err="1"/>
              <a:t>SilvaCarbon</a:t>
            </a:r>
            <a:endParaRPr lang="en-US" dirty="0"/>
          </a:p>
        </p:txBody>
      </p:sp>
      <p:pic>
        <p:nvPicPr>
          <p:cNvPr id="5" name="Picture 4">
            <a:extLst>
              <a:ext uri="{FF2B5EF4-FFF2-40B4-BE49-F238E27FC236}">
                <a16:creationId xmlns:a16="http://schemas.microsoft.com/office/drawing/2014/main" id="{0ADF58F0-AEA0-3349-BBC8-8AB051143D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81555" y="-7071"/>
            <a:ext cx="1374309" cy="365323"/>
          </a:xfrm>
          <a:prstGeom prst="rect">
            <a:avLst/>
          </a:prstGeom>
        </p:spPr>
      </p:pic>
      <p:pic>
        <p:nvPicPr>
          <p:cNvPr id="6" name="Picture 5">
            <a:extLst>
              <a:ext uri="{FF2B5EF4-FFF2-40B4-BE49-F238E27FC236}">
                <a16:creationId xmlns:a16="http://schemas.microsoft.com/office/drawing/2014/main" id="{CCF585BD-2942-BA42-9B85-9CED01FADD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16224" y="107880"/>
            <a:ext cx="1238240" cy="316046"/>
          </a:xfrm>
          <a:prstGeom prst="rect">
            <a:avLst/>
          </a:prstGeom>
        </p:spPr>
      </p:pic>
      <p:sp>
        <p:nvSpPr>
          <p:cNvPr id="7" name="TextBox 6">
            <a:extLst>
              <a:ext uri="{FF2B5EF4-FFF2-40B4-BE49-F238E27FC236}">
                <a16:creationId xmlns:a16="http://schemas.microsoft.com/office/drawing/2014/main" id="{F38CCDFF-CD11-334D-A0A9-848EE836F4F4}"/>
              </a:ext>
            </a:extLst>
          </p:cNvPr>
          <p:cNvSpPr txBox="1"/>
          <p:nvPr/>
        </p:nvSpPr>
        <p:spPr>
          <a:xfrm>
            <a:off x="2038120" y="3095740"/>
            <a:ext cx="184731" cy="307777"/>
          </a:xfrm>
          <a:prstGeom prst="rect">
            <a:avLst/>
          </a:prstGeom>
          <a:noFill/>
        </p:spPr>
        <p:txBody>
          <a:bodyPr wrap="none" rtlCol="0">
            <a:spAutoFit/>
          </a:bodyPr>
          <a:lstStyle/>
          <a:p>
            <a:endParaRPr lang="en-US" dirty="0"/>
          </a:p>
        </p:txBody>
      </p:sp>
      <p:pic>
        <p:nvPicPr>
          <p:cNvPr id="8" name="Picture 7">
            <a:extLst>
              <a:ext uri="{FF2B5EF4-FFF2-40B4-BE49-F238E27FC236}">
                <a16:creationId xmlns:a16="http://schemas.microsoft.com/office/drawing/2014/main" id="{636E87E4-87C7-194B-AF03-1CDD5C24D4E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3408" r="28945"/>
          <a:stretch/>
        </p:blipFill>
        <p:spPr>
          <a:xfrm>
            <a:off x="1059621" y="2361063"/>
            <a:ext cx="2436743" cy="2115403"/>
          </a:xfrm>
          <a:prstGeom prst="hexagon">
            <a:avLst>
              <a:gd name="adj" fmla="val 27621"/>
              <a:gd name="vf" fmla="val 115470"/>
            </a:avLst>
          </a:prstGeom>
          <a:ln>
            <a:solidFill>
              <a:schemeClr val="accent1"/>
            </a:solidFill>
          </a:ln>
        </p:spPr>
      </p:pic>
    </p:spTree>
    <p:extLst>
      <p:ext uri="{BB962C8B-B14F-4D97-AF65-F5344CB8AC3E}">
        <p14:creationId xmlns:p14="http://schemas.microsoft.com/office/powerpoint/2010/main" val="268734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C760D6-C7C2-D242-830A-94A083A2A833}"/>
              </a:ext>
            </a:extLst>
          </p:cNvPr>
          <p:cNvSpPr>
            <a:spLocks noGrp="1"/>
          </p:cNvSpPr>
          <p:nvPr>
            <p:ph type="body" idx="1"/>
          </p:nvPr>
        </p:nvSpPr>
        <p:spPr>
          <a:xfrm>
            <a:off x="4243463" y="4344023"/>
            <a:ext cx="4623600" cy="596058"/>
          </a:xfrm>
        </p:spPr>
        <p:txBody>
          <a:bodyPr/>
          <a:lstStyle/>
          <a:p>
            <a:r>
              <a:rPr lang="en-US" sz="1600" dirty="0"/>
              <a:t>Total of 5 trainings:</a:t>
            </a:r>
          </a:p>
          <a:p>
            <a:pPr lvl="1"/>
            <a:r>
              <a:rPr lang="en-US" sz="1200" dirty="0"/>
              <a:t>Training tutorials and scripts </a:t>
            </a:r>
          </a:p>
          <a:p>
            <a:pPr lvl="1"/>
            <a:r>
              <a:rPr lang="en-US" sz="1200" dirty="0"/>
              <a:t>Open source</a:t>
            </a:r>
          </a:p>
        </p:txBody>
      </p:sp>
      <p:graphicFrame>
        <p:nvGraphicFramePr>
          <p:cNvPr id="4" name="Table 3">
            <a:extLst>
              <a:ext uri="{FF2B5EF4-FFF2-40B4-BE49-F238E27FC236}">
                <a16:creationId xmlns:a16="http://schemas.microsoft.com/office/drawing/2014/main" id="{8AEAA1F2-A0C7-8D4C-81F0-EEC5E5FDBB1E}"/>
              </a:ext>
            </a:extLst>
          </p:cNvPr>
          <p:cNvGraphicFramePr>
            <a:graphicFrameLocks noGrp="1"/>
          </p:cNvGraphicFramePr>
          <p:nvPr>
            <p:extLst>
              <p:ext uri="{D42A27DB-BD31-4B8C-83A1-F6EECF244321}">
                <p14:modId xmlns:p14="http://schemas.microsoft.com/office/powerpoint/2010/main" val="3973774462"/>
              </p:ext>
            </p:extLst>
          </p:nvPr>
        </p:nvGraphicFramePr>
        <p:xfrm>
          <a:off x="3971500" y="1571380"/>
          <a:ext cx="4895564" cy="2812315"/>
        </p:xfrm>
        <a:graphic>
          <a:graphicData uri="http://schemas.openxmlformats.org/drawingml/2006/table">
            <a:tbl>
              <a:tblPr>
                <a:tableStyleId>{5C22544A-7EE6-4342-B048-85BDC9FD1C3A}</a:tableStyleId>
              </a:tblPr>
              <a:tblGrid>
                <a:gridCol w="1827556">
                  <a:extLst>
                    <a:ext uri="{9D8B030D-6E8A-4147-A177-3AD203B41FA5}">
                      <a16:colId xmlns:a16="http://schemas.microsoft.com/office/drawing/2014/main" val="2745630872"/>
                    </a:ext>
                  </a:extLst>
                </a:gridCol>
                <a:gridCol w="1898281">
                  <a:extLst>
                    <a:ext uri="{9D8B030D-6E8A-4147-A177-3AD203B41FA5}">
                      <a16:colId xmlns:a16="http://schemas.microsoft.com/office/drawing/2014/main" val="3942319130"/>
                    </a:ext>
                  </a:extLst>
                </a:gridCol>
                <a:gridCol w="1169727">
                  <a:extLst>
                    <a:ext uri="{9D8B030D-6E8A-4147-A177-3AD203B41FA5}">
                      <a16:colId xmlns:a16="http://schemas.microsoft.com/office/drawing/2014/main" val="3055583196"/>
                    </a:ext>
                  </a:extLst>
                </a:gridCol>
              </a:tblGrid>
              <a:tr h="528785">
                <a:tc>
                  <a:txBody>
                    <a:bodyPr/>
                    <a:lstStyle/>
                    <a:p>
                      <a:pPr algn="ctr" fontAlgn="ctr"/>
                      <a:r>
                        <a:rPr lang="en-US" sz="1400" b="1" u="none" strike="noStrike" dirty="0">
                          <a:effectLst/>
                        </a:rPr>
                        <a:t>Subject</a:t>
                      </a:r>
                      <a:r>
                        <a:rPr lang="en-US" sz="1400" b="1" u="none" strike="noStrike" baseline="0" dirty="0">
                          <a:effectLst/>
                        </a:rPr>
                        <a:t> Matter Expert </a:t>
                      </a:r>
                    </a:p>
                    <a:p>
                      <a:pPr algn="ctr" fontAlgn="ctr"/>
                      <a:r>
                        <a:rPr lang="en-US" sz="1400" b="1" i="0" u="none" strike="noStrike" baseline="0" dirty="0">
                          <a:solidFill>
                            <a:srgbClr val="000000"/>
                          </a:solidFill>
                          <a:effectLst/>
                          <a:latin typeface="Calibri" charset="0"/>
                        </a:rPr>
                        <a:t>(SME)</a:t>
                      </a:r>
                      <a:endParaRPr lang="en-US" sz="1400" b="1" i="0" u="none" strike="noStrike" dirty="0">
                        <a:solidFill>
                          <a:srgbClr val="000000"/>
                        </a:solidFill>
                        <a:effectLst/>
                        <a:latin typeface="Calibri" charset="0"/>
                      </a:endParaRPr>
                    </a:p>
                  </a:txBody>
                  <a:tcPr marL="6350" marR="6350" marT="6350" marB="0" anchor="ctr">
                    <a:solidFill>
                      <a:schemeClr val="accent3">
                        <a:lumMod val="40000"/>
                        <a:lumOff val="60000"/>
                      </a:schemeClr>
                    </a:solidFill>
                  </a:tcPr>
                </a:tc>
                <a:tc>
                  <a:txBody>
                    <a:bodyPr/>
                    <a:lstStyle/>
                    <a:p>
                      <a:pPr algn="ctr" fontAlgn="ctr"/>
                      <a:r>
                        <a:rPr lang="en-US" sz="1400" b="1" u="none" strike="noStrike" dirty="0">
                          <a:effectLst/>
                        </a:rPr>
                        <a:t>Training/Book Chapter</a:t>
                      </a:r>
                      <a:endParaRPr lang="en-US" sz="1400" b="1" i="0" u="none" strike="noStrike" dirty="0">
                        <a:solidFill>
                          <a:srgbClr val="000000"/>
                        </a:solidFill>
                        <a:effectLst/>
                        <a:latin typeface="Calibri" charset="0"/>
                      </a:endParaRPr>
                    </a:p>
                  </a:txBody>
                  <a:tcPr marL="6350" marR="6350" marT="6350" marB="0" anchor="ctr">
                    <a:solidFill>
                      <a:schemeClr val="accent3">
                        <a:lumMod val="40000"/>
                        <a:lumOff val="60000"/>
                      </a:schemeClr>
                    </a:solidFill>
                  </a:tcPr>
                </a:tc>
                <a:tc>
                  <a:txBody>
                    <a:bodyPr/>
                    <a:lstStyle/>
                    <a:p>
                      <a:pPr algn="ctr" fontAlgn="ctr"/>
                      <a:r>
                        <a:rPr lang="en-US" sz="1400" b="1" u="none" strike="noStrike" dirty="0">
                          <a:effectLst/>
                        </a:rPr>
                        <a:t>Location</a:t>
                      </a:r>
                      <a:endParaRPr lang="en-US" sz="1400" b="1" i="0" u="none" strike="noStrike" dirty="0">
                        <a:solidFill>
                          <a:srgbClr val="000000"/>
                        </a:solidFill>
                        <a:effectLst/>
                        <a:latin typeface="Calibri" charset="0"/>
                      </a:endParaRPr>
                    </a:p>
                  </a:txBody>
                  <a:tcPr marL="6350" marR="6350" marT="6350" marB="0" anchor="ctr">
                    <a:solidFill>
                      <a:schemeClr val="accent3">
                        <a:lumMod val="40000"/>
                        <a:lumOff val="60000"/>
                      </a:schemeClr>
                    </a:solidFill>
                  </a:tcPr>
                </a:tc>
                <a:extLst>
                  <a:ext uri="{0D108BD9-81ED-4DB2-BD59-A6C34878D82A}">
                    <a16:rowId xmlns:a16="http://schemas.microsoft.com/office/drawing/2014/main" val="3922888337"/>
                  </a:ext>
                </a:extLst>
              </a:tr>
              <a:tr h="490913">
                <a:tc>
                  <a:txBody>
                    <a:bodyPr/>
                    <a:lstStyle/>
                    <a:p>
                      <a:pPr algn="l" fontAlgn="b"/>
                      <a:r>
                        <a:rPr lang="en-US" sz="1200" u="none" strike="noStrike" dirty="0">
                          <a:effectLst/>
                        </a:rPr>
                        <a:t>Franz Meyer (Univ. of Alaska Fairbanks)</a:t>
                      </a:r>
                      <a:endParaRPr lang="en-US" sz="1200" b="0" i="0" u="none" strike="noStrike" dirty="0">
                        <a:solidFill>
                          <a:srgbClr val="000000"/>
                        </a:solidFill>
                        <a:effectLst/>
                        <a:latin typeface="Calibri" charset="0"/>
                      </a:endParaRPr>
                    </a:p>
                    <a:p>
                      <a:pPr algn="l" fontAlgn="b"/>
                      <a:r>
                        <a:rPr lang="en-US" sz="1200" u="none" strike="noStrike" dirty="0">
                          <a:effectLst/>
                        </a:rPr>
                        <a:t>Josef </a:t>
                      </a:r>
                      <a:r>
                        <a:rPr lang="en-US" sz="1200" u="none" strike="noStrike" dirty="0" err="1">
                          <a:effectLst/>
                        </a:rPr>
                        <a:t>Kellndorfer</a:t>
                      </a:r>
                      <a:r>
                        <a:rPr lang="en-US" sz="1200" u="none" strike="noStrike" dirty="0">
                          <a:effectLst/>
                        </a:rPr>
                        <a:t> (Earth </a:t>
                      </a:r>
                      <a:r>
                        <a:rPr lang="en-US" sz="1200" u="none" strike="noStrike" dirty="0" err="1">
                          <a:effectLst/>
                        </a:rPr>
                        <a:t>BigData</a:t>
                      </a:r>
                      <a:r>
                        <a:rPr lang="en-US" sz="1200" u="none" strike="noStrike" dirty="0">
                          <a:effectLst/>
                        </a:rPr>
                        <a:t>)</a:t>
                      </a:r>
                      <a:endParaRPr lang="en-US" sz="1200" b="0" i="0" u="none" strike="noStrike" dirty="0">
                        <a:solidFill>
                          <a:srgbClr val="000000"/>
                        </a:solidFill>
                        <a:effectLst/>
                        <a:latin typeface="Calibri" charset="0"/>
                      </a:endParaRPr>
                    </a:p>
                  </a:txBody>
                  <a:tcPr marL="6350" marR="6350" marT="6350" marB="0" anchor="b">
                    <a:solidFill>
                      <a:schemeClr val="accent3">
                        <a:lumMod val="40000"/>
                        <a:lumOff val="60000"/>
                      </a:schemeClr>
                    </a:solidFill>
                  </a:tcPr>
                </a:tc>
                <a:tc>
                  <a:txBody>
                    <a:bodyPr/>
                    <a:lstStyle/>
                    <a:p>
                      <a:pPr marL="65088" indent="0" algn="l" fontAlgn="ctr">
                        <a:tabLst/>
                      </a:pPr>
                      <a:r>
                        <a:rPr lang="en-US" sz="1200" u="none" strike="noStrike" dirty="0">
                          <a:effectLst/>
                        </a:rPr>
                        <a:t>SAR Basics and</a:t>
                      </a:r>
                    </a:p>
                    <a:p>
                      <a:pPr marL="65088" indent="0" algn="l" fontAlgn="ctr">
                        <a:tabLst/>
                      </a:pPr>
                      <a:r>
                        <a:rPr lang="en-US" sz="1200" u="none" strike="noStrike" dirty="0">
                          <a:effectLst/>
                        </a:rPr>
                        <a:t>Forest Degradation and Deforestation</a:t>
                      </a:r>
                      <a:endParaRPr lang="en-US" sz="1200" b="0" i="0" u="none" strike="noStrike" dirty="0">
                        <a:solidFill>
                          <a:srgbClr val="000000"/>
                        </a:solidFill>
                        <a:effectLst/>
                        <a:latin typeface="Calibri" charset="0"/>
                      </a:endParaRPr>
                    </a:p>
                  </a:txBody>
                  <a:tcPr marL="6350" marR="6350" marT="6350" marB="0" anchor="ctr">
                    <a:solidFill>
                      <a:schemeClr val="accent3">
                        <a:lumMod val="40000"/>
                        <a:lumOff val="60000"/>
                      </a:schemeClr>
                    </a:solidFill>
                  </a:tcPr>
                </a:tc>
                <a:tc>
                  <a:txBody>
                    <a:bodyPr/>
                    <a:lstStyle/>
                    <a:p>
                      <a:pPr marL="176213" indent="-111125" algn="l" fontAlgn="ctr">
                        <a:buAutoNum type="arabicParenBoth"/>
                        <a:tabLst/>
                      </a:pPr>
                      <a:r>
                        <a:rPr lang="is-IS" sz="1200" u="none" strike="noStrike" dirty="0">
                          <a:effectLst/>
                        </a:rPr>
                        <a:t>Niamey         </a:t>
                      </a:r>
                    </a:p>
                    <a:p>
                      <a:pPr marL="176213" indent="-111125" algn="l" fontAlgn="ctr">
                        <a:buAutoNum type="arabicParenBoth"/>
                        <a:tabLst/>
                      </a:pPr>
                      <a:r>
                        <a:rPr lang="is-IS" sz="1200" u="none" strike="noStrike" dirty="0">
                          <a:effectLst/>
                        </a:rPr>
                        <a:t>Kathmandu</a:t>
                      </a:r>
                      <a:endParaRPr lang="is-IS" sz="1200" b="0" i="0" u="none" strike="noStrike" dirty="0">
                        <a:solidFill>
                          <a:srgbClr val="000000"/>
                        </a:solidFill>
                        <a:effectLst/>
                        <a:latin typeface="Calibri" charset="0"/>
                      </a:endParaRPr>
                    </a:p>
                  </a:txBody>
                  <a:tcPr marL="6350" marR="6350" marT="6350" marB="0" anchor="ctr">
                    <a:solidFill>
                      <a:schemeClr val="accent3">
                        <a:lumMod val="40000"/>
                        <a:lumOff val="60000"/>
                      </a:schemeClr>
                    </a:solidFill>
                  </a:tcPr>
                </a:tc>
                <a:extLst>
                  <a:ext uri="{0D108BD9-81ED-4DB2-BD59-A6C34878D82A}">
                    <a16:rowId xmlns:a16="http://schemas.microsoft.com/office/drawing/2014/main" val="3954652557"/>
                  </a:ext>
                </a:extLst>
              </a:tr>
              <a:tr h="304389">
                <a:tc>
                  <a:txBody>
                    <a:bodyPr/>
                    <a:lstStyle/>
                    <a:p>
                      <a:pPr algn="l" fontAlgn="b"/>
                      <a:r>
                        <a:rPr lang="en-US" sz="1200" u="none" strike="noStrike" dirty="0">
                          <a:effectLst/>
                        </a:rPr>
                        <a:t>Paul </a:t>
                      </a:r>
                      <a:r>
                        <a:rPr lang="en-US" sz="1200" u="none" strike="noStrike" dirty="0" err="1">
                          <a:effectLst/>
                        </a:rPr>
                        <a:t>Siqueira</a:t>
                      </a:r>
                      <a:r>
                        <a:rPr lang="en-US" sz="1200" u="none" strike="noStrike" dirty="0">
                          <a:effectLst/>
                        </a:rPr>
                        <a:t> (Univ. of Massachusetts)</a:t>
                      </a:r>
                      <a:endParaRPr lang="en-US" sz="1200" b="0" i="0" u="none" strike="noStrike" dirty="0">
                        <a:solidFill>
                          <a:srgbClr val="000000"/>
                        </a:solidFill>
                        <a:effectLst/>
                        <a:latin typeface="Calibri" charset="0"/>
                      </a:endParaRPr>
                    </a:p>
                  </a:txBody>
                  <a:tcPr marL="6350" marR="6350" marT="6350" marB="0" anchor="b">
                    <a:solidFill>
                      <a:schemeClr val="accent3">
                        <a:lumMod val="40000"/>
                        <a:lumOff val="60000"/>
                      </a:schemeClr>
                    </a:solidFill>
                  </a:tcPr>
                </a:tc>
                <a:tc>
                  <a:txBody>
                    <a:bodyPr/>
                    <a:lstStyle/>
                    <a:p>
                      <a:pPr marL="65088" indent="0" algn="l" fontAlgn="b">
                        <a:tabLst/>
                      </a:pPr>
                      <a:r>
                        <a:rPr lang="en-US" sz="1200" u="none" strike="noStrike" dirty="0">
                          <a:effectLst/>
                        </a:rPr>
                        <a:t>Forest height</a:t>
                      </a:r>
                      <a:endParaRPr lang="en-US" sz="1200" b="0" i="0" u="none" strike="noStrike" dirty="0">
                        <a:solidFill>
                          <a:srgbClr val="000000"/>
                        </a:solidFill>
                        <a:effectLst/>
                        <a:latin typeface="Calibri" charset="0"/>
                      </a:endParaRPr>
                    </a:p>
                  </a:txBody>
                  <a:tcPr marL="6350" marR="6350" marT="6350" marB="0" anchor="b">
                    <a:solidFill>
                      <a:schemeClr val="accent3">
                        <a:lumMod val="40000"/>
                        <a:lumOff val="60000"/>
                      </a:schemeClr>
                    </a:solidFill>
                  </a:tcPr>
                </a:tc>
                <a:tc>
                  <a:txBody>
                    <a:bodyPr/>
                    <a:lstStyle/>
                    <a:p>
                      <a:pPr marL="65088" indent="0" algn="l" fontAlgn="b">
                        <a:tabLst/>
                      </a:pPr>
                      <a:r>
                        <a:rPr lang="en-US" sz="1200" u="none" strike="noStrike" dirty="0">
                          <a:effectLst/>
                        </a:rPr>
                        <a:t>Bangkok</a:t>
                      </a:r>
                      <a:endParaRPr lang="en-US" sz="1200" b="0" i="0" u="none" strike="noStrike" dirty="0">
                        <a:solidFill>
                          <a:srgbClr val="000000"/>
                        </a:solidFill>
                        <a:effectLst/>
                        <a:latin typeface="Calibri" charset="0"/>
                      </a:endParaRPr>
                    </a:p>
                  </a:txBody>
                  <a:tcPr marL="6350" marR="6350" marT="6350" marB="0" anchor="b">
                    <a:solidFill>
                      <a:schemeClr val="accent3">
                        <a:lumMod val="40000"/>
                        <a:lumOff val="60000"/>
                      </a:schemeClr>
                    </a:solidFill>
                  </a:tcPr>
                </a:tc>
                <a:extLst>
                  <a:ext uri="{0D108BD9-81ED-4DB2-BD59-A6C34878D82A}">
                    <a16:rowId xmlns:a16="http://schemas.microsoft.com/office/drawing/2014/main" val="2264406761"/>
                  </a:ext>
                </a:extLst>
              </a:tr>
              <a:tr h="683795">
                <a:tc>
                  <a:txBody>
                    <a:bodyPr/>
                    <a:lstStyle/>
                    <a:p>
                      <a:pPr algn="l" fontAlgn="b"/>
                      <a:r>
                        <a:rPr lang="en-US" sz="1200" u="none" strike="noStrike" dirty="0">
                          <a:effectLst/>
                        </a:rPr>
                        <a:t>Marc Simard (JPL)</a:t>
                      </a:r>
                      <a:endParaRPr lang="en-US" sz="1200" b="0" i="0" u="none" strike="noStrike" dirty="0">
                        <a:solidFill>
                          <a:srgbClr val="000000"/>
                        </a:solidFill>
                        <a:effectLst/>
                        <a:latin typeface="Calibri" charset="0"/>
                      </a:endParaRPr>
                    </a:p>
                    <a:p>
                      <a:pPr algn="l" fontAlgn="b"/>
                      <a:r>
                        <a:rPr lang="en-US" sz="1200" u="none" strike="noStrike" dirty="0">
                          <a:effectLst/>
                        </a:rPr>
                        <a:t>Hans Andersen (USFS)</a:t>
                      </a:r>
                      <a:endParaRPr lang="en-US" sz="1200" b="0" i="0" u="none" strike="noStrike" dirty="0">
                        <a:solidFill>
                          <a:srgbClr val="000000"/>
                        </a:solidFill>
                        <a:effectLst/>
                        <a:latin typeface="Calibri" charset="0"/>
                      </a:endParaRPr>
                    </a:p>
                  </a:txBody>
                  <a:tcPr marL="6350" marR="6350" marT="6350" marB="0" anchor="ctr">
                    <a:solidFill>
                      <a:schemeClr val="accent3">
                        <a:lumMod val="40000"/>
                        <a:lumOff val="60000"/>
                      </a:schemeClr>
                    </a:solidFill>
                  </a:tcPr>
                </a:tc>
                <a:tc>
                  <a:txBody>
                    <a:bodyPr/>
                    <a:lstStyle/>
                    <a:p>
                      <a:pPr marL="65088" indent="0" algn="l" fontAlgn="ctr">
                        <a:tabLst/>
                      </a:pPr>
                      <a:r>
                        <a:rPr lang="en-US" sz="1200" u="none" strike="noStrike" dirty="0">
                          <a:effectLst/>
                        </a:rPr>
                        <a:t>Mangrove and </a:t>
                      </a:r>
                    </a:p>
                    <a:p>
                      <a:pPr marL="65088" indent="0" algn="l" fontAlgn="ctr">
                        <a:tabLst/>
                      </a:pPr>
                      <a:r>
                        <a:rPr lang="en-US" sz="1200" u="none" strike="noStrike" dirty="0">
                          <a:effectLst/>
                        </a:rPr>
                        <a:t>Sampling design</a:t>
                      </a:r>
                      <a:endParaRPr lang="en-US" sz="1200" b="0" i="0" u="none" strike="noStrike" dirty="0">
                        <a:solidFill>
                          <a:srgbClr val="000000"/>
                        </a:solidFill>
                        <a:effectLst/>
                        <a:latin typeface="Calibri" charset="0"/>
                      </a:endParaRPr>
                    </a:p>
                  </a:txBody>
                  <a:tcPr marL="6350" marR="6350" marT="6350" marB="0" anchor="ctr">
                    <a:solidFill>
                      <a:schemeClr val="accent3">
                        <a:lumMod val="40000"/>
                        <a:lumOff val="60000"/>
                      </a:schemeClr>
                    </a:solidFill>
                  </a:tcPr>
                </a:tc>
                <a:tc>
                  <a:txBody>
                    <a:bodyPr/>
                    <a:lstStyle/>
                    <a:p>
                      <a:pPr marL="65088" indent="0" algn="l" fontAlgn="ctr">
                        <a:tabLst/>
                      </a:pPr>
                      <a:r>
                        <a:rPr lang="en-US" sz="1200" u="none" strike="noStrike" dirty="0">
                          <a:effectLst/>
                        </a:rPr>
                        <a:t>Nairobi</a:t>
                      </a:r>
                      <a:endParaRPr lang="en-US" sz="1200" b="0" i="0" u="none" strike="noStrike" dirty="0">
                        <a:solidFill>
                          <a:srgbClr val="000000"/>
                        </a:solidFill>
                        <a:effectLst/>
                        <a:latin typeface="Calibri" charset="0"/>
                      </a:endParaRPr>
                    </a:p>
                  </a:txBody>
                  <a:tcPr marL="6350" marR="6350" marT="6350" marB="0" anchor="ctr">
                    <a:solidFill>
                      <a:schemeClr val="accent3">
                        <a:lumMod val="40000"/>
                        <a:lumOff val="60000"/>
                      </a:schemeClr>
                    </a:solidFill>
                  </a:tcPr>
                </a:tc>
                <a:extLst>
                  <a:ext uri="{0D108BD9-81ED-4DB2-BD59-A6C34878D82A}">
                    <a16:rowId xmlns:a16="http://schemas.microsoft.com/office/drawing/2014/main" val="2521186521"/>
                  </a:ext>
                </a:extLst>
              </a:tr>
              <a:tr h="217037">
                <a:tc>
                  <a:txBody>
                    <a:bodyPr/>
                    <a:lstStyle/>
                    <a:p>
                      <a:pPr algn="l" fontAlgn="b"/>
                      <a:r>
                        <a:rPr lang="en-US" sz="1200" u="none" strike="noStrike" dirty="0" err="1">
                          <a:effectLst/>
                        </a:rPr>
                        <a:t>Sassan</a:t>
                      </a:r>
                      <a:r>
                        <a:rPr lang="en-US" sz="1200" u="none" strike="noStrike" dirty="0">
                          <a:effectLst/>
                        </a:rPr>
                        <a:t> Saatchi (JPL)</a:t>
                      </a:r>
                      <a:endParaRPr lang="en-US" sz="1200" b="0" i="0" u="none" strike="noStrike" dirty="0">
                        <a:solidFill>
                          <a:srgbClr val="000000"/>
                        </a:solidFill>
                        <a:effectLst/>
                        <a:latin typeface="Calibri" charset="0"/>
                      </a:endParaRPr>
                    </a:p>
                  </a:txBody>
                  <a:tcPr marL="6350" marR="6350" marT="6350" marB="0" anchor="b">
                    <a:solidFill>
                      <a:schemeClr val="accent3">
                        <a:lumMod val="40000"/>
                        <a:lumOff val="60000"/>
                      </a:schemeClr>
                    </a:solidFill>
                  </a:tcPr>
                </a:tc>
                <a:tc>
                  <a:txBody>
                    <a:bodyPr/>
                    <a:lstStyle/>
                    <a:p>
                      <a:pPr marL="65088" indent="0" algn="l" fontAlgn="b">
                        <a:tabLst/>
                      </a:pPr>
                      <a:r>
                        <a:rPr lang="en-US" sz="1200" u="none" strike="noStrike" dirty="0">
                          <a:effectLst/>
                        </a:rPr>
                        <a:t>Forest structure and biomass</a:t>
                      </a:r>
                      <a:endParaRPr lang="en-US" sz="1200" b="0" i="0" u="none" strike="noStrike" dirty="0">
                        <a:solidFill>
                          <a:srgbClr val="000000"/>
                        </a:solidFill>
                        <a:effectLst/>
                        <a:latin typeface="Calibri" charset="0"/>
                      </a:endParaRPr>
                    </a:p>
                  </a:txBody>
                  <a:tcPr marL="6350" marR="6350" marT="6350" marB="0" anchor="b">
                    <a:solidFill>
                      <a:schemeClr val="accent3">
                        <a:lumMod val="40000"/>
                        <a:lumOff val="60000"/>
                      </a:schemeClr>
                    </a:solidFill>
                  </a:tcPr>
                </a:tc>
                <a:tc>
                  <a:txBody>
                    <a:bodyPr/>
                    <a:lstStyle/>
                    <a:p>
                      <a:pPr marL="65088" indent="0" algn="l" fontAlgn="b">
                        <a:tabLst/>
                      </a:pPr>
                      <a:r>
                        <a:rPr lang="en-US" sz="1200" u="none" strike="noStrike" dirty="0">
                          <a:effectLst/>
                        </a:rPr>
                        <a:t>Kathmandu</a:t>
                      </a:r>
                      <a:endParaRPr lang="en-US" sz="1200" b="0" i="0" u="none" strike="noStrike" dirty="0">
                        <a:solidFill>
                          <a:srgbClr val="000000"/>
                        </a:solidFill>
                        <a:effectLst/>
                        <a:latin typeface="Calibri" charset="0"/>
                      </a:endParaRPr>
                    </a:p>
                  </a:txBody>
                  <a:tcPr marL="6350" marR="6350" marT="6350" marB="0" anchor="b">
                    <a:solidFill>
                      <a:schemeClr val="accent3">
                        <a:lumMod val="40000"/>
                        <a:lumOff val="60000"/>
                      </a:schemeClr>
                    </a:solidFill>
                  </a:tcPr>
                </a:tc>
                <a:extLst>
                  <a:ext uri="{0D108BD9-81ED-4DB2-BD59-A6C34878D82A}">
                    <a16:rowId xmlns:a16="http://schemas.microsoft.com/office/drawing/2014/main" val="3202144611"/>
                  </a:ext>
                </a:extLst>
              </a:tr>
            </a:tbl>
          </a:graphicData>
        </a:graphic>
      </p:graphicFrame>
      <p:pic>
        <p:nvPicPr>
          <p:cNvPr id="5" name="Content Placeholder 3">
            <a:extLst>
              <a:ext uri="{FF2B5EF4-FFF2-40B4-BE49-F238E27FC236}">
                <a16:creationId xmlns:a16="http://schemas.microsoft.com/office/drawing/2014/main" id="{E7407A3E-951F-A740-BC2A-F000BADD7B4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511" r="16625"/>
          <a:stretch/>
        </p:blipFill>
        <p:spPr>
          <a:xfrm>
            <a:off x="1037230" y="2291875"/>
            <a:ext cx="2465296" cy="2225535"/>
          </a:xfrm>
          <a:prstGeom prst="hexagon">
            <a:avLst>
              <a:gd name="adj" fmla="val 28066"/>
              <a:gd name="vf" fmla="val 115470"/>
            </a:avLst>
          </a:prstGeom>
        </p:spPr>
      </p:pic>
      <p:pic>
        <p:nvPicPr>
          <p:cNvPr id="6" name="Picture 5">
            <a:extLst>
              <a:ext uri="{FF2B5EF4-FFF2-40B4-BE49-F238E27FC236}">
                <a16:creationId xmlns:a16="http://schemas.microsoft.com/office/drawing/2014/main" id="{186EF44B-12A9-D64F-9D93-E752EE6FAA98}"/>
              </a:ext>
            </a:extLst>
          </p:cNvPr>
          <p:cNvPicPr>
            <a:picLocks noChangeAspect="1"/>
          </p:cNvPicPr>
          <p:nvPr/>
        </p:nvPicPr>
        <p:blipFill rotWithShape="1">
          <a:blip r:embed="rId3">
            <a:extLst>
              <a:ext uri="{28A0092B-C50C-407E-A947-70E740481C1C}">
                <a14:useLocalDpi xmlns:a14="http://schemas.microsoft.com/office/drawing/2010/main" val="0"/>
              </a:ext>
            </a:extLst>
          </a:blip>
          <a:srcRect l="6094" r="18258" b="-5845"/>
          <a:stretch/>
        </p:blipFill>
        <p:spPr>
          <a:xfrm>
            <a:off x="1219945" y="777922"/>
            <a:ext cx="1823505" cy="1566622"/>
          </a:xfrm>
          <a:prstGeom prst="hexagon">
            <a:avLst>
              <a:gd name="adj" fmla="val 30975"/>
              <a:gd name="vf" fmla="val 115470"/>
            </a:avLst>
          </a:prstGeom>
        </p:spPr>
      </p:pic>
      <p:sp>
        <p:nvSpPr>
          <p:cNvPr id="3" name="Title 2">
            <a:extLst>
              <a:ext uri="{FF2B5EF4-FFF2-40B4-BE49-F238E27FC236}">
                <a16:creationId xmlns:a16="http://schemas.microsoft.com/office/drawing/2014/main" id="{157FCDA1-3030-CD4B-80D8-82DED958E18D}"/>
              </a:ext>
            </a:extLst>
          </p:cNvPr>
          <p:cNvSpPr>
            <a:spLocks noGrp="1"/>
          </p:cNvSpPr>
          <p:nvPr>
            <p:ph type="title"/>
          </p:nvPr>
        </p:nvSpPr>
        <p:spPr>
          <a:xfrm>
            <a:off x="2852382" y="421054"/>
            <a:ext cx="6441743" cy="484500"/>
          </a:xfrm>
        </p:spPr>
        <p:txBody>
          <a:bodyPr/>
          <a:lstStyle/>
          <a:p>
            <a:r>
              <a:rPr lang="en-US" sz="2700" dirty="0"/>
              <a:t>Global Round of SAR Capacity Building workshops for international partners in Africa an Asia (Spring-summer 2018)</a:t>
            </a:r>
          </a:p>
        </p:txBody>
      </p:sp>
    </p:spTree>
    <p:extLst>
      <p:ext uri="{BB962C8B-B14F-4D97-AF65-F5344CB8AC3E}">
        <p14:creationId xmlns:p14="http://schemas.microsoft.com/office/powerpoint/2010/main" val="184481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174" y="137920"/>
            <a:ext cx="6401928" cy="553998"/>
          </a:xfrm>
          <a:prstGeom prst="rect">
            <a:avLst/>
          </a:prstGeom>
        </p:spPr>
        <p:txBody>
          <a:bodyPr wrap="square">
            <a:spAutoFit/>
          </a:bodyPr>
          <a:lstStyle/>
          <a:p>
            <a:r>
              <a:rPr lang="en-US" sz="3000" dirty="0">
                <a:solidFill>
                  <a:schemeClr val="tx1"/>
                </a:solidFill>
              </a:rPr>
              <a:t>SAR Capacity Building Feedback</a:t>
            </a: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174" y="853751"/>
            <a:ext cx="3072744" cy="3802419"/>
          </a:xfrm>
          <a:prstGeom prst="rect">
            <a:avLst/>
          </a:prstGeom>
        </p:spPr>
      </p:pic>
      <p:sp>
        <p:nvSpPr>
          <p:cNvPr id="9" name="TextBox 8"/>
          <p:cNvSpPr txBox="1"/>
          <p:nvPr/>
        </p:nvSpPr>
        <p:spPr>
          <a:xfrm>
            <a:off x="3233032" y="1130750"/>
            <a:ext cx="3233033" cy="1384995"/>
          </a:xfrm>
          <a:prstGeom prst="rect">
            <a:avLst/>
          </a:prstGeom>
          <a:noFill/>
        </p:spPr>
        <p:txBody>
          <a:bodyPr wrap="square" rtlCol="0">
            <a:spAutoFit/>
          </a:bodyPr>
          <a:lstStyle/>
          <a:p>
            <a:r>
              <a:rPr lang="en-US" sz="1050" dirty="0"/>
              <a:t>~132 participants in total/ 4 workshops</a:t>
            </a:r>
          </a:p>
          <a:p>
            <a:endParaRPr lang="en-US" sz="1050" dirty="0"/>
          </a:p>
          <a:p>
            <a:r>
              <a:rPr lang="en-US" sz="1050" b="1" dirty="0"/>
              <a:t>CB gaps:</a:t>
            </a:r>
          </a:p>
          <a:p>
            <a:r>
              <a:rPr lang="en-US" sz="1050" dirty="0"/>
              <a:t>-Time series data creation method</a:t>
            </a:r>
          </a:p>
          <a:p>
            <a:r>
              <a:rPr lang="en-US" sz="1050" dirty="0"/>
              <a:t>-cloud processing for bulk data analysis</a:t>
            </a:r>
          </a:p>
          <a:p>
            <a:r>
              <a:rPr lang="en-US" sz="1050" dirty="0"/>
              <a:t>-more tutorials and coding to access and process voluminous data</a:t>
            </a:r>
          </a:p>
          <a:p>
            <a:r>
              <a:rPr lang="en-US" sz="1050" dirty="0"/>
              <a:t>-procedures for data fusion of optical and radar</a:t>
            </a: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66064" y="695570"/>
            <a:ext cx="2677936" cy="1787784"/>
          </a:xfrm>
          <a:prstGeom prst="rect">
            <a:avLst/>
          </a:prstGeom>
        </p:spPr>
      </p:pic>
      <p:sp>
        <p:nvSpPr>
          <p:cNvPr id="12" name="TextBox 11"/>
          <p:cNvSpPr txBox="1"/>
          <p:nvPr/>
        </p:nvSpPr>
        <p:spPr>
          <a:xfrm>
            <a:off x="52059" y="4605029"/>
            <a:ext cx="2757196" cy="230832"/>
          </a:xfrm>
          <a:prstGeom prst="rect">
            <a:avLst/>
          </a:prstGeom>
          <a:noFill/>
        </p:spPr>
        <p:txBody>
          <a:bodyPr wrap="square" rtlCol="0">
            <a:spAutoFit/>
          </a:bodyPr>
          <a:lstStyle/>
          <a:p>
            <a:r>
              <a:rPr lang="en-US" sz="900" dirty="0"/>
              <a:t>Source: ICIMOD SAR training </a:t>
            </a:r>
            <a:r>
              <a:rPr lang="en-US" sz="900"/>
              <a:t>in Nepal, Feb </a:t>
            </a:r>
            <a:r>
              <a:rPr lang="en-US" sz="900" dirty="0"/>
              <a:t>2018.</a:t>
            </a:r>
          </a:p>
        </p:txBody>
      </p:sp>
      <p:sp>
        <p:nvSpPr>
          <p:cNvPr id="13" name="Rectangle 12"/>
          <p:cNvSpPr/>
          <p:nvPr/>
        </p:nvSpPr>
        <p:spPr>
          <a:xfrm>
            <a:off x="3233033" y="2985827"/>
            <a:ext cx="4572000" cy="1708160"/>
          </a:xfrm>
          <a:prstGeom prst="rect">
            <a:avLst/>
          </a:prstGeom>
        </p:spPr>
        <p:txBody>
          <a:bodyPr>
            <a:spAutoFit/>
          </a:bodyPr>
          <a:lstStyle/>
          <a:p>
            <a:r>
              <a:rPr lang="en-US" sz="1050" b="1" dirty="0"/>
              <a:t>Applications:</a:t>
            </a:r>
          </a:p>
          <a:p>
            <a:r>
              <a:rPr lang="en-US" sz="1050" dirty="0"/>
              <a:t>-Automated system for forest degradation identification</a:t>
            </a:r>
          </a:p>
          <a:p>
            <a:r>
              <a:rPr lang="en-US" sz="1050" dirty="0"/>
              <a:t>-Forest health monitoring </a:t>
            </a:r>
          </a:p>
          <a:p>
            <a:r>
              <a:rPr lang="en-US" sz="1050" dirty="0"/>
              <a:t>-Deforestation early warning system</a:t>
            </a:r>
          </a:p>
          <a:p>
            <a:r>
              <a:rPr lang="en-US" sz="1050" dirty="0"/>
              <a:t>-Charcoal monitoring (West Africa)</a:t>
            </a:r>
          </a:p>
          <a:p>
            <a:r>
              <a:rPr lang="en-US" sz="1050" dirty="0"/>
              <a:t>-Illegal mining </a:t>
            </a:r>
          </a:p>
          <a:p>
            <a:endParaRPr lang="en-US" sz="1050" dirty="0"/>
          </a:p>
          <a:p>
            <a:r>
              <a:rPr lang="en-US" sz="1050" b="1" dirty="0"/>
              <a:t>Challenges:</a:t>
            </a:r>
          </a:p>
          <a:p>
            <a:r>
              <a:rPr lang="en-US" sz="1050" dirty="0"/>
              <a:t>Lack of consistent programing knowledge </a:t>
            </a:r>
          </a:p>
          <a:p>
            <a:endParaRPr lang="en-US" sz="1050" dirty="0"/>
          </a:p>
        </p:txBody>
      </p:sp>
      <p:grpSp>
        <p:nvGrpSpPr>
          <p:cNvPr id="17" name="Group 16"/>
          <p:cNvGrpSpPr/>
          <p:nvPr/>
        </p:nvGrpSpPr>
        <p:grpSpPr>
          <a:xfrm>
            <a:off x="6466064" y="2873833"/>
            <a:ext cx="2677937" cy="1573255"/>
            <a:chOff x="19355" y="5729341"/>
            <a:chExt cx="4284698" cy="2517206"/>
          </a:xfrm>
        </p:grpSpPr>
        <p:sp>
          <p:nvSpPr>
            <p:cNvPr id="18" name="Oval 17"/>
            <p:cNvSpPr>
              <a:spLocks noChangeAspect="1"/>
            </p:cNvSpPr>
            <p:nvPr/>
          </p:nvSpPr>
          <p:spPr>
            <a:xfrm>
              <a:off x="1594561" y="5729341"/>
              <a:ext cx="1645920" cy="1645920"/>
            </a:xfrm>
            <a:prstGeom prst="ellipse">
              <a:avLst/>
            </a:prstGeom>
            <a:solidFill>
              <a:srgbClr val="22953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08157"/>
              <a:endParaRPr lang="en-US" sz="4500" dirty="0">
                <a:solidFill>
                  <a:srgbClr val="000000"/>
                </a:solidFill>
                <a:latin typeface="Lucida Grande CE"/>
                <a:cs typeface="Lucida Grande CE"/>
              </a:endParaRPr>
            </a:p>
          </p:txBody>
        </p:sp>
        <p:sp>
          <p:nvSpPr>
            <p:cNvPr id="19" name="TextBox 18"/>
            <p:cNvSpPr txBox="1"/>
            <p:nvPr/>
          </p:nvSpPr>
          <p:spPr>
            <a:xfrm>
              <a:off x="1321454" y="6052995"/>
              <a:ext cx="2213867" cy="923329"/>
            </a:xfrm>
            <a:prstGeom prst="rect">
              <a:avLst/>
            </a:prstGeom>
            <a:noFill/>
          </p:spPr>
          <p:txBody>
            <a:bodyPr wrap="square" rtlCol="0">
              <a:spAutoFit/>
            </a:bodyPr>
            <a:lstStyle/>
            <a:p>
              <a:pPr algn="ctr" defTabSz="408157"/>
              <a:r>
                <a:rPr lang="en-US" sz="3150" dirty="0">
                  <a:solidFill>
                    <a:prstClr val="black"/>
                  </a:solidFill>
                  <a:latin typeface="Lucida Grande CE"/>
                  <a:cs typeface="Lucida Grande CE"/>
                </a:rPr>
                <a:t>100%</a:t>
              </a:r>
            </a:p>
          </p:txBody>
        </p:sp>
        <p:sp>
          <p:nvSpPr>
            <p:cNvPr id="20" name="TextBox 19"/>
            <p:cNvSpPr txBox="1"/>
            <p:nvPr/>
          </p:nvSpPr>
          <p:spPr>
            <a:xfrm>
              <a:off x="19355" y="7360151"/>
              <a:ext cx="4284698" cy="886396"/>
            </a:xfrm>
            <a:prstGeom prst="rect">
              <a:avLst/>
            </a:prstGeom>
            <a:noFill/>
          </p:spPr>
          <p:txBody>
            <a:bodyPr wrap="square" rtlCol="0">
              <a:spAutoFit/>
            </a:bodyPr>
            <a:lstStyle/>
            <a:p>
              <a:pPr algn="ctr" defTabSz="408157"/>
              <a:r>
                <a:rPr lang="en-US" sz="1500" dirty="0">
                  <a:solidFill>
                    <a:srgbClr val="25A24D"/>
                  </a:solidFill>
                  <a:latin typeface="Lucida Grande CE"/>
                  <a:cs typeface="Lucida Grande CE"/>
                </a:rPr>
                <a:t>Capacity increased because of the training</a:t>
              </a:r>
              <a:endParaRPr lang="en-US" sz="1125" dirty="0">
                <a:solidFill>
                  <a:srgbClr val="25A24D"/>
                </a:solidFill>
                <a:latin typeface="Lucida Grande CE"/>
                <a:cs typeface="Lucida Grande CE"/>
              </a:endParaRPr>
            </a:p>
          </p:txBody>
        </p:sp>
      </p:grpSp>
    </p:spTree>
    <p:extLst>
      <p:ext uri="{BB962C8B-B14F-4D97-AF65-F5344CB8AC3E}">
        <p14:creationId xmlns:p14="http://schemas.microsoft.com/office/powerpoint/2010/main" val="404913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2643C-19DF-6E4B-85EC-A2FC76A9A794}"/>
              </a:ext>
            </a:extLst>
          </p:cNvPr>
          <p:cNvSpPr>
            <a:spLocks noGrp="1"/>
          </p:cNvSpPr>
          <p:nvPr>
            <p:ph type="title"/>
          </p:nvPr>
        </p:nvSpPr>
        <p:spPr>
          <a:xfrm>
            <a:off x="1299333" y="117412"/>
            <a:ext cx="7784816" cy="640500"/>
          </a:xfrm>
        </p:spPr>
        <p:txBody>
          <a:bodyPr/>
          <a:lstStyle/>
          <a:p>
            <a:r>
              <a:rPr lang="en-US" sz="2800" dirty="0"/>
              <a:t>SAR-Handbook: </a:t>
            </a:r>
            <a:r>
              <a:rPr lang="en-US" sz="2800" i="1" dirty="0"/>
              <a:t>Comprehensive Methodologies for Forest Monitoring and Biomass Estimation</a:t>
            </a:r>
            <a:endParaRPr lang="en-US" sz="2800" dirty="0"/>
          </a:p>
        </p:txBody>
      </p:sp>
      <p:sp>
        <p:nvSpPr>
          <p:cNvPr id="4" name="Text Placeholder 3">
            <a:extLst>
              <a:ext uri="{FF2B5EF4-FFF2-40B4-BE49-F238E27FC236}">
                <a16:creationId xmlns:a16="http://schemas.microsoft.com/office/drawing/2014/main" id="{C9833890-DE99-FD49-8AD1-3656DD02BE9C}"/>
              </a:ext>
            </a:extLst>
          </p:cNvPr>
          <p:cNvSpPr>
            <a:spLocks noGrp="1"/>
          </p:cNvSpPr>
          <p:nvPr>
            <p:ph type="body" idx="2"/>
          </p:nvPr>
        </p:nvSpPr>
        <p:spPr>
          <a:xfrm>
            <a:off x="3507475" y="865783"/>
            <a:ext cx="5576674" cy="4175522"/>
          </a:xfrm>
        </p:spPr>
        <p:txBody>
          <a:bodyPr/>
          <a:lstStyle/>
          <a:p>
            <a:r>
              <a:rPr lang="en-US" dirty="0"/>
              <a:t>Explaining how to use and from where to obtain SAR data for forest applications</a:t>
            </a:r>
          </a:p>
          <a:p>
            <a:r>
              <a:rPr lang="en-US" dirty="0"/>
              <a:t>Oriented to scientific LCLUC community used to optical remote sensing data</a:t>
            </a:r>
          </a:p>
          <a:p>
            <a:r>
              <a:rPr lang="en-US" dirty="0"/>
              <a:t>NASA- E-Book</a:t>
            </a:r>
          </a:p>
          <a:p>
            <a:r>
              <a:rPr lang="en-US" dirty="0"/>
              <a:t>Will include training tutorials </a:t>
            </a:r>
          </a:p>
          <a:p>
            <a:r>
              <a:rPr lang="en-US" dirty="0"/>
              <a:t>Additional materials:</a:t>
            </a:r>
          </a:p>
          <a:p>
            <a:pPr lvl="1"/>
            <a:r>
              <a:rPr lang="en-US" dirty="0"/>
              <a:t>3 technical videos w/ animations (2 min or less)</a:t>
            </a:r>
          </a:p>
          <a:p>
            <a:pPr lvl="2"/>
            <a:r>
              <a:rPr lang="en-US" dirty="0"/>
              <a:t>Goal: animate key concepts that need further explanation</a:t>
            </a:r>
          </a:p>
          <a:p>
            <a:pPr lvl="1"/>
            <a:r>
              <a:rPr lang="en-US" dirty="0"/>
              <a:t>Video interviews: Introduction of SAR Handbook chapters and to the people who created it</a:t>
            </a:r>
          </a:p>
          <a:p>
            <a:pPr lvl="1"/>
            <a:r>
              <a:rPr lang="en-US" dirty="0"/>
              <a:t>One Pagers: describing key pre-processing and analyses –data recipes </a:t>
            </a:r>
          </a:p>
          <a:p>
            <a:pPr lvl="1"/>
            <a:endParaRPr lang="en-US" dirty="0"/>
          </a:p>
          <a:p>
            <a:endParaRPr lang="en-US" dirty="0"/>
          </a:p>
        </p:txBody>
      </p:sp>
      <p:pic>
        <p:nvPicPr>
          <p:cNvPr id="5" name="Google Shape;59;p13">
            <a:extLst>
              <a:ext uri="{FF2B5EF4-FFF2-40B4-BE49-F238E27FC236}">
                <a16:creationId xmlns:a16="http://schemas.microsoft.com/office/drawing/2014/main" id="{92D7395C-EC87-D349-8934-D2C4B47A29CB}"/>
              </a:ext>
            </a:extLst>
          </p:cNvPr>
          <p:cNvPicPr preferRelativeResize="0">
            <a:picLocks noChangeAspect="1"/>
          </p:cNvPicPr>
          <p:nvPr/>
        </p:nvPicPr>
        <p:blipFill rotWithShape="1">
          <a:blip r:embed="rId3">
            <a:alphaModFix/>
          </a:blip>
          <a:srcRect l="11115" r="10655"/>
          <a:stretch/>
        </p:blipFill>
        <p:spPr>
          <a:xfrm>
            <a:off x="1217209" y="865783"/>
            <a:ext cx="1856094" cy="1547282"/>
          </a:xfrm>
          <a:prstGeom prst="hexagon">
            <a:avLst/>
          </a:prstGeom>
          <a:noFill/>
          <a:ln>
            <a:noFill/>
          </a:ln>
        </p:spPr>
      </p:pic>
      <p:pic>
        <p:nvPicPr>
          <p:cNvPr id="6" name="Picture 2" descr="https://lh6.googleusercontent.com/INMQgnI3EH-zO7xZmCbNdZAqMcKr6U5baH3N4BPKZFmyTmoDk2o4vtbhquU1C0SDVEoQa6uPL8-lRrs4yNspOxYZTLaF_dbwZ0Y7UNfFiIid-s7NNwvLKGfWhk9qJRaFRH_2Jph4Smg">
            <a:extLst>
              <a:ext uri="{FF2B5EF4-FFF2-40B4-BE49-F238E27FC236}">
                <a16:creationId xmlns:a16="http://schemas.microsoft.com/office/drawing/2014/main" id="{37BA76B7-9652-C54E-B453-49A80FFAA5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590" b="5556"/>
          <a:stretch/>
        </p:blipFill>
        <p:spPr bwMode="auto">
          <a:xfrm>
            <a:off x="46441" y="2515260"/>
            <a:ext cx="2434418" cy="2197747"/>
          </a:xfrm>
          <a:prstGeom prst="hexagon">
            <a:avLst>
              <a:gd name="adj" fmla="val 23771"/>
              <a:gd name="vf" fmla="val 11547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38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Theme2">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259</TotalTime>
  <Words>1608</Words>
  <Application>Microsoft Macintosh PowerPoint</Application>
  <PresentationFormat>On-screen Show (16:9)</PresentationFormat>
  <Paragraphs>202</Paragraphs>
  <Slides>14</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vt:i4>
      </vt:variant>
    </vt:vector>
  </HeadingPairs>
  <TitlesOfParts>
    <vt:vector size="26" baseType="lpstr">
      <vt:lpstr>Arial</vt:lpstr>
      <vt:lpstr>Wingdings</vt:lpstr>
      <vt:lpstr>Tahoma</vt:lpstr>
      <vt:lpstr>Courier New</vt:lpstr>
      <vt:lpstr>Helvetica</vt:lpstr>
      <vt:lpstr>Arial Narrow</vt:lpstr>
      <vt:lpstr>Lucida Grande CE</vt:lpstr>
      <vt:lpstr>Times New Roman</vt:lpstr>
      <vt:lpstr>Helvetica Neue</vt:lpstr>
      <vt:lpstr>Candara</vt:lpstr>
      <vt:lpstr>Calibri</vt:lpstr>
      <vt:lpstr>Theme2</vt:lpstr>
      <vt:lpstr>SERVIR SPoRT</vt:lpstr>
      <vt:lpstr>PowerPoint Presentation</vt:lpstr>
      <vt:lpstr>What and Who is SERVIR?</vt:lpstr>
      <vt:lpstr>Building SAR Capacity through the SERVIR Network</vt:lpstr>
      <vt:lpstr>State of applying SAR in SERVIR services</vt:lpstr>
      <vt:lpstr>SERVIR-SilvaCarbon</vt:lpstr>
      <vt:lpstr>Global Round of SAR Capacity Building workshops for international partners in Africa an Asia (Spring-summer 2018)</vt:lpstr>
      <vt:lpstr>PowerPoint Presentation</vt:lpstr>
      <vt:lpstr>SAR-Handbook: Comprehensive Methodologies for Forest Monitoring and Biomass Estimation</vt:lpstr>
      <vt:lpstr>Short-term Prediction  Research and Transition (SPoRT) Center</vt:lpstr>
      <vt:lpstr>SPoRT Paradigm for R2O &amp; O2R Success</vt:lpstr>
      <vt:lpstr>NASA’s Earth Science Disasters Program</vt:lpstr>
      <vt:lpstr>Collaborations with ASF</vt:lpstr>
      <vt:lpstr>End User Training – Product Example</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Flood maps aid officials in locating shelters after Lao Dam Break</dc:title>
  <cp:lastModifiedBy>Africa I. Flores</cp:lastModifiedBy>
  <cp:revision>22</cp:revision>
  <dcterms:modified xsi:type="dcterms:W3CDTF">2018-10-22T18:02:54Z</dcterms:modified>
</cp:coreProperties>
</file>