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71" r:id="rId2"/>
    <p:sldId id="272" r:id="rId3"/>
    <p:sldId id="342" r:id="rId4"/>
    <p:sldId id="267" r:id="rId5"/>
    <p:sldId id="274" r:id="rId6"/>
    <p:sldId id="265" r:id="rId7"/>
    <p:sldId id="343" r:id="rId8"/>
    <p:sldId id="268" r:id="rId9"/>
    <p:sldId id="35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4" autoAdjust="0"/>
    <p:restoredTop sz="84320" autoAdjust="0"/>
  </p:normalViewPr>
  <p:slideViewPr>
    <p:cSldViewPr snapToGrid="0">
      <p:cViewPr varScale="1">
        <p:scale>
          <a:sx n="84" d="100"/>
          <a:sy n="84" d="100"/>
        </p:scale>
        <p:origin x="-17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lacier\crosby_lab\Research\ID_SalmonFalls_Landslide\Topographic_Analysis\RTK_Survey_Analysis\AllPoints_UTM_201510_to_20180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509853733154"/>
          <c:y val="0.0513718716754916"/>
          <c:w val="0.805147726892614"/>
          <c:h val="0.897256256649017"/>
        </c:manualLayout>
      </c:layout>
      <c:scatterChart>
        <c:scatterStyle val="lineMarker"/>
        <c:varyColors val="0"/>
        <c:ser>
          <c:idx val="2"/>
          <c:order val="0"/>
          <c:tx>
            <c:strRef>
              <c:f>Sheet1!$Q$2</c:f>
              <c:strCache>
                <c:ptCount val="1"/>
                <c:pt idx="0">
                  <c:v>vert_change_15-17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xVal>
            <c:numRef>
              <c:f>Sheet1!$N$3:$N$89</c:f>
              <c:numCache>
                <c:formatCode>General</c:formatCode>
                <c:ptCount val="87"/>
                <c:pt idx="0">
                  <c:v>673073.7539</c:v>
                </c:pt>
                <c:pt idx="1">
                  <c:v>672711.2732499997</c:v>
                </c:pt>
                <c:pt idx="2">
                  <c:v>672711.2383</c:v>
                </c:pt>
                <c:pt idx="3">
                  <c:v>673003.1214833336</c:v>
                </c:pt>
                <c:pt idx="4">
                  <c:v>673074.4145</c:v>
                </c:pt>
                <c:pt idx="5">
                  <c:v>673066.7753499997</c:v>
                </c:pt>
                <c:pt idx="6">
                  <c:v>672930.3801000001</c:v>
                </c:pt>
                <c:pt idx="7">
                  <c:v>672977.5295166667</c:v>
                </c:pt>
                <c:pt idx="8">
                  <c:v>673093.6441749998</c:v>
                </c:pt>
                <c:pt idx="9">
                  <c:v>672947.06455</c:v>
                </c:pt>
                <c:pt idx="10">
                  <c:v>672927.5020999997</c:v>
                </c:pt>
                <c:pt idx="11">
                  <c:v>672853.129875</c:v>
                </c:pt>
                <c:pt idx="12">
                  <c:v>672822.9825999998</c:v>
                </c:pt>
                <c:pt idx="13">
                  <c:v>672780.8430666668</c:v>
                </c:pt>
                <c:pt idx="14">
                  <c:v>672663.2479</c:v>
                </c:pt>
                <c:pt idx="15">
                  <c:v>672601.6255166667</c:v>
                </c:pt>
                <c:pt idx="16">
                  <c:v>672623.2485666667</c:v>
                </c:pt>
                <c:pt idx="17">
                  <c:v>672643.7195833333</c:v>
                </c:pt>
                <c:pt idx="18">
                  <c:v>672573.5020999998</c:v>
                </c:pt>
                <c:pt idx="19">
                  <c:v>672638.7646499997</c:v>
                </c:pt>
                <c:pt idx="20">
                  <c:v>672677.0392666666</c:v>
                </c:pt>
                <c:pt idx="21">
                  <c:v>672697.2641999997</c:v>
                </c:pt>
                <c:pt idx="22">
                  <c:v>672710.4858833334</c:v>
                </c:pt>
                <c:pt idx="23">
                  <c:v>673139.4633333337</c:v>
                </c:pt>
                <c:pt idx="24">
                  <c:v>673156.2753499997</c:v>
                </c:pt>
                <c:pt idx="25">
                  <c:v>673122.0578833336</c:v>
                </c:pt>
                <c:pt idx="26">
                  <c:v>673111.2052166667</c:v>
                </c:pt>
                <c:pt idx="27">
                  <c:v>672997.7852333335</c:v>
                </c:pt>
                <c:pt idx="28">
                  <c:v>672993.5627666666</c:v>
                </c:pt>
                <c:pt idx="29">
                  <c:v>672999.2046166667</c:v>
                </c:pt>
                <c:pt idx="30">
                  <c:v>672949.6879666664</c:v>
                </c:pt>
                <c:pt idx="31">
                  <c:v>672945.0540666667</c:v>
                </c:pt>
                <c:pt idx="32">
                  <c:v>672544.101575</c:v>
                </c:pt>
                <c:pt idx="33">
                  <c:v>672542.2995333333</c:v>
                </c:pt>
                <c:pt idx="34">
                  <c:v>672543.6038</c:v>
                </c:pt>
                <c:pt idx="35">
                  <c:v>672941.4965333334</c:v>
                </c:pt>
                <c:pt idx="36">
                  <c:v>672944.2595499996</c:v>
                </c:pt>
                <c:pt idx="37">
                  <c:v>672946.7630166666</c:v>
                </c:pt>
                <c:pt idx="38">
                  <c:v>672953.3953833334</c:v>
                </c:pt>
                <c:pt idx="39">
                  <c:v>673003.5808</c:v>
                </c:pt>
                <c:pt idx="40">
                  <c:v>672926.25465</c:v>
                </c:pt>
                <c:pt idx="41">
                  <c:v>672925.3499333334</c:v>
                </c:pt>
                <c:pt idx="42">
                  <c:v>673124.4903666667</c:v>
                </c:pt>
                <c:pt idx="43">
                  <c:v>673128.5479333334</c:v>
                </c:pt>
                <c:pt idx="44">
                  <c:v>673132.87745</c:v>
                </c:pt>
                <c:pt idx="45">
                  <c:v>673134.7608666666</c:v>
                </c:pt>
                <c:pt idx="46">
                  <c:v>672998.8950499997</c:v>
                </c:pt>
                <c:pt idx="47">
                  <c:v>672989.5730333334</c:v>
                </c:pt>
                <c:pt idx="48">
                  <c:v>672928.0005833334</c:v>
                </c:pt>
                <c:pt idx="49">
                  <c:v>672943.9487166667</c:v>
                </c:pt>
                <c:pt idx="50">
                  <c:v>672883.4663166666</c:v>
                </c:pt>
                <c:pt idx="51">
                  <c:v>672879.432666667</c:v>
                </c:pt>
                <c:pt idx="52">
                  <c:v>672904.6104499997</c:v>
                </c:pt>
                <c:pt idx="53">
                  <c:v>672900.4706999997</c:v>
                </c:pt>
                <c:pt idx="54">
                  <c:v>672541.4765833334</c:v>
                </c:pt>
                <c:pt idx="55">
                  <c:v>672548.5293833333</c:v>
                </c:pt>
                <c:pt idx="56">
                  <c:v>672561.7038666666</c:v>
                </c:pt>
                <c:pt idx="57">
                  <c:v>672565.3038333336</c:v>
                </c:pt>
                <c:pt idx="58">
                  <c:v>672563.6863000001</c:v>
                </c:pt>
                <c:pt idx="59">
                  <c:v>672559.450616667</c:v>
                </c:pt>
                <c:pt idx="60">
                  <c:v>672552.9457500001</c:v>
                </c:pt>
                <c:pt idx="61">
                  <c:v>672562.4153833334</c:v>
                </c:pt>
                <c:pt idx="62">
                  <c:v>672562.8303499997</c:v>
                </c:pt>
                <c:pt idx="63">
                  <c:v>672627.9850999997</c:v>
                </c:pt>
                <c:pt idx="64">
                  <c:v>672551.6187833334</c:v>
                </c:pt>
                <c:pt idx="65">
                  <c:v>672557.5613000001</c:v>
                </c:pt>
                <c:pt idx="66">
                  <c:v>672626.6981500001</c:v>
                </c:pt>
                <c:pt idx="67">
                  <c:v>672580.0510833336</c:v>
                </c:pt>
                <c:pt idx="68">
                  <c:v>672574.1429</c:v>
                </c:pt>
                <c:pt idx="69">
                  <c:v>672599.9784</c:v>
                </c:pt>
                <c:pt idx="70">
                  <c:v>672625.9859333334</c:v>
                </c:pt>
                <c:pt idx="71">
                  <c:v>672627.3195</c:v>
                </c:pt>
                <c:pt idx="72">
                  <c:v>672895.0772999998</c:v>
                </c:pt>
                <c:pt idx="73">
                  <c:v>673072.393</c:v>
                </c:pt>
                <c:pt idx="74">
                  <c:v>672897.4226500001</c:v>
                </c:pt>
                <c:pt idx="75">
                  <c:v>672897.433</c:v>
                </c:pt>
                <c:pt idx="76">
                  <c:v>672561.7330499997</c:v>
                </c:pt>
                <c:pt idx="77">
                  <c:v>672561.7797999997</c:v>
                </c:pt>
                <c:pt idx="78">
                  <c:v>672572.7344999999</c:v>
                </c:pt>
                <c:pt idx="79">
                  <c:v>672572.9459</c:v>
                </c:pt>
                <c:pt idx="80">
                  <c:v>672623.3311</c:v>
                </c:pt>
                <c:pt idx="81">
                  <c:v>672623.3543999997</c:v>
                </c:pt>
                <c:pt idx="82">
                  <c:v>672890.2880333333</c:v>
                </c:pt>
                <c:pt idx="83">
                  <c:v>672994.4938166666</c:v>
                </c:pt>
                <c:pt idx="84">
                  <c:v>672936.2372000001</c:v>
                </c:pt>
                <c:pt idx="85">
                  <c:v>672627.804575</c:v>
                </c:pt>
                <c:pt idx="86">
                  <c:v>672626.8872</c:v>
                </c:pt>
              </c:numCache>
            </c:numRef>
          </c:xVal>
          <c:yVal>
            <c:numRef>
              <c:f>Sheet1!$Q$3:$Q$89</c:f>
              <c:numCache>
                <c:formatCode>General</c:formatCode>
                <c:ptCount val="87"/>
                <c:pt idx="1">
                  <c:v>-0.0242176806084392</c:v>
                </c:pt>
                <c:pt idx="3">
                  <c:v>-0.141350760456292</c:v>
                </c:pt>
                <c:pt idx="4">
                  <c:v>-0.0727224334601235</c:v>
                </c:pt>
                <c:pt idx="6">
                  <c:v>-0.127403041824985</c:v>
                </c:pt>
                <c:pt idx="7">
                  <c:v>-0.132954372623649</c:v>
                </c:pt>
                <c:pt idx="10">
                  <c:v>-0.0288669201521029</c:v>
                </c:pt>
                <c:pt idx="13">
                  <c:v>-0.00902091254755186</c:v>
                </c:pt>
                <c:pt idx="14">
                  <c:v>-0.00964543726238177</c:v>
                </c:pt>
                <c:pt idx="15">
                  <c:v>-0.00534315589353599</c:v>
                </c:pt>
                <c:pt idx="16">
                  <c:v>-0.0140171102661911</c:v>
                </c:pt>
                <c:pt idx="17">
                  <c:v>-0.0157519011406748</c:v>
                </c:pt>
                <c:pt idx="18">
                  <c:v>0.0745266159695708</c:v>
                </c:pt>
                <c:pt idx="19">
                  <c:v>-0.00124904942965981</c:v>
                </c:pt>
                <c:pt idx="20">
                  <c:v>-0.0104087452471388</c:v>
                </c:pt>
                <c:pt idx="21">
                  <c:v>-0.010825095057078</c:v>
                </c:pt>
                <c:pt idx="22">
                  <c:v>-0.0209562737642048</c:v>
                </c:pt>
                <c:pt idx="23">
                  <c:v>0.0105475285169871</c:v>
                </c:pt>
                <c:pt idx="24">
                  <c:v>-0.0110332699620476</c:v>
                </c:pt>
                <c:pt idx="25">
                  <c:v>0.00915969581740012</c:v>
                </c:pt>
                <c:pt idx="26">
                  <c:v>-0.00437167300380935</c:v>
                </c:pt>
                <c:pt idx="27">
                  <c:v>-0.124002851710982</c:v>
                </c:pt>
                <c:pt idx="28">
                  <c:v>-0.114010456273861</c:v>
                </c:pt>
                <c:pt idx="29">
                  <c:v>-0.131774714828953</c:v>
                </c:pt>
                <c:pt idx="30">
                  <c:v>-0.163972433460096</c:v>
                </c:pt>
                <c:pt idx="31">
                  <c:v>-0.145722433460101</c:v>
                </c:pt>
                <c:pt idx="33">
                  <c:v>0.00506558935360283</c:v>
                </c:pt>
                <c:pt idx="35">
                  <c:v>-0.128652091254803</c:v>
                </c:pt>
                <c:pt idx="36">
                  <c:v>-0.118104562737658</c:v>
                </c:pt>
                <c:pt idx="37">
                  <c:v>-0.14676330798487</c:v>
                </c:pt>
                <c:pt idx="38">
                  <c:v>-0.15842110266159</c:v>
                </c:pt>
                <c:pt idx="39">
                  <c:v>-0.165568441064731</c:v>
                </c:pt>
                <c:pt idx="40">
                  <c:v>-0.136840304182555</c:v>
                </c:pt>
                <c:pt idx="41">
                  <c:v>-0.139338403041875</c:v>
                </c:pt>
                <c:pt idx="42">
                  <c:v>-0.0401083650190412</c:v>
                </c:pt>
                <c:pt idx="43">
                  <c:v>-0.00430228136884578</c:v>
                </c:pt>
                <c:pt idx="44">
                  <c:v>-0.0151967680608085</c:v>
                </c:pt>
                <c:pt idx="45">
                  <c:v>-0.00596768060844479</c:v>
                </c:pt>
                <c:pt idx="46">
                  <c:v>-0.0590522813688291</c:v>
                </c:pt>
                <c:pt idx="47">
                  <c:v>-0.20269296577955</c:v>
                </c:pt>
                <c:pt idx="48">
                  <c:v>-0.0382000950569908</c:v>
                </c:pt>
                <c:pt idx="49">
                  <c:v>-0.220526615969605</c:v>
                </c:pt>
                <c:pt idx="50">
                  <c:v>-0.0117965779468047</c:v>
                </c:pt>
                <c:pt idx="51">
                  <c:v>-0.0140865019011547</c:v>
                </c:pt>
                <c:pt idx="52">
                  <c:v>-0.307335551330805</c:v>
                </c:pt>
                <c:pt idx="54">
                  <c:v>-0.00326140684407667</c:v>
                </c:pt>
                <c:pt idx="55">
                  <c:v>0.011449619771829</c:v>
                </c:pt>
                <c:pt idx="56">
                  <c:v>-0.142842680608403</c:v>
                </c:pt>
                <c:pt idx="57">
                  <c:v>0.0587747148288959</c:v>
                </c:pt>
                <c:pt idx="58">
                  <c:v>0.0314344106463861</c:v>
                </c:pt>
                <c:pt idx="59">
                  <c:v>0.021372623574144</c:v>
                </c:pt>
                <c:pt idx="60">
                  <c:v>0.0325446768060398</c:v>
                </c:pt>
                <c:pt idx="61">
                  <c:v>0.0156131178707477</c:v>
                </c:pt>
                <c:pt idx="62">
                  <c:v>0.0390674904942721</c:v>
                </c:pt>
                <c:pt idx="64">
                  <c:v>0.0144334600760514</c:v>
                </c:pt>
                <c:pt idx="65">
                  <c:v>0.0302200570342869</c:v>
                </c:pt>
                <c:pt idx="66">
                  <c:v>0.0369857414448128</c:v>
                </c:pt>
                <c:pt idx="67">
                  <c:v>0.0830617870722199</c:v>
                </c:pt>
                <c:pt idx="68">
                  <c:v>-0.0809106463878759</c:v>
                </c:pt>
                <c:pt idx="69">
                  <c:v>0.0710570342205245</c:v>
                </c:pt>
                <c:pt idx="70">
                  <c:v>0.0613075095056974</c:v>
                </c:pt>
                <c:pt idx="71">
                  <c:v>0.0368469581748856</c:v>
                </c:pt>
                <c:pt idx="73">
                  <c:v>-0.00222053231930757</c:v>
                </c:pt>
                <c:pt idx="76">
                  <c:v>0.0462842205322978</c:v>
                </c:pt>
                <c:pt idx="78">
                  <c:v>0.0423288973383488</c:v>
                </c:pt>
                <c:pt idx="82">
                  <c:v>-0.196864068441032</c:v>
                </c:pt>
                <c:pt idx="83">
                  <c:v>-0.185969581748912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5E6-4FDE-BF77-05D1ADF1A38C}"/>
            </c:ext>
          </c:extLst>
        </c:ser>
        <c:ser>
          <c:idx val="1"/>
          <c:order val="1"/>
          <c:tx>
            <c:strRef>
              <c:f>Sheet1!$S$2</c:f>
              <c:strCache>
                <c:ptCount val="1"/>
                <c:pt idx="0">
                  <c:v>vert_change_17-17</c:v>
                </c:pt>
              </c:strCache>
            </c:strRef>
          </c:tx>
          <c:spPr>
            <a:ln w="25400">
              <a:noFill/>
            </a:ln>
          </c:spPr>
          <c:xVal>
            <c:numRef>
              <c:f>Sheet1!$N$3:$N$89</c:f>
              <c:numCache>
                <c:formatCode>General</c:formatCode>
                <c:ptCount val="87"/>
                <c:pt idx="0">
                  <c:v>673073.7539</c:v>
                </c:pt>
                <c:pt idx="1">
                  <c:v>672711.2732499997</c:v>
                </c:pt>
                <c:pt idx="2">
                  <c:v>672711.2383</c:v>
                </c:pt>
                <c:pt idx="3">
                  <c:v>673003.1214833336</c:v>
                </c:pt>
                <c:pt idx="4">
                  <c:v>673074.4145</c:v>
                </c:pt>
                <c:pt idx="5">
                  <c:v>673066.7753499997</c:v>
                </c:pt>
                <c:pt idx="6">
                  <c:v>672930.3801000001</c:v>
                </c:pt>
                <c:pt idx="7">
                  <c:v>672977.5295166667</c:v>
                </c:pt>
                <c:pt idx="8">
                  <c:v>673093.6441749998</c:v>
                </c:pt>
                <c:pt idx="9">
                  <c:v>672947.06455</c:v>
                </c:pt>
                <c:pt idx="10">
                  <c:v>672927.5020999997</c:v>
                </c:pt>
                <c:pt idx="11">
                  <c:v>672853.129875</c:v>
                </c:pt>
                <c:pt idx="12">
                  <c:v>672822.9825999998</c:v>
                </c:pt>
                <c:pt idx="13">
                  <c:v>672780.8430666668</c:v>
                </c:pt>
                <c:pt idx="14">
                  <c:v>672663.2479</c:v>
                </c:pt>
                <c:pt idx="15">
                  <c:v>672601.6255166667</c:v>
                </c:pt>
                <c:pt idx="16">
                  <c:v>672623.2485666667</c:v>
                </c:pt>
                <c:pt idx="17">
                  <c:v>672643.7195833333</c:v>
                </c:pt>
                <c:pt idx="18">
                  <c:v>672573.5020999998</c:v>
                </c:pt>
                <c:pt idx="19">
                  <c:v>672638.7646499997</c:v>
                </c:pt>
                <c:pt idx="20">
                  <c:v>672677.0392666666</c:v>
                </c:pt>
                <c:pt idx="21">
                  <c:v>672697.2641999997</c:v>
                </c:pt>
                <c:pt idx="22">
                  <c:v>672710.4858833334</c:v>
                </c:pt>
                <c:pt idx="23">
                  <c:v>673139.4633333337</c:v>
                </c:pt>
                <c:pt idx="24">
                  <c:v>673156.2753499997</c:v>
                </c:pt>
                <c:pt idx="25">
                  <c:v>673122.0578833336</c:v>
                </c:pt>
                <c:pt idx="26">
                  <c:v>673111.2052166667</c:v>
                </c:pt>
                <c:pt idx="27">
                  <c:v>672997.7852333335</c:v>
                </c:pt>
                <c:pt idx="28">
                  <c:v>672993.5627666666</c:v>
                </c:pt>
                <c:pt idx="29">
                  <c:v>672999.2046166667</c:v>
                </c:pt>
                <c:pt idx="30">
                  <c:v>672949.6879666664</c:v>
                </c:pt>
                <c:pt idx="31">
                  <c:v>672945.0540666667</c:v>
                </c:pt>
                <c:pt idx="32">
                  <c:v>672544.101575</c:v>
                </c:pt>
                <c:pt idx="33">
                  <c:v>672542.2995333333</c:v>
                </c:pt>
                <c:pt idx="34">
                  <c:v>672543.6038</c:v>
                </c:pt>
                <c:pt idx="35">
                  <c:v>672941.4965333334</c:v>
                </c:pt>
                <c:pt idx="36">
                  <c:v>672944.2595499996</c:v>
                </c:pt>
                <c:pt idx="37">
                  <c:v>672946.7630166666</c:v>
                </c:pt>
                <c:pt idx="38">
                  <c:v>672953.3953833334</c:v>
                </c:pt>
                <c:pt idx="39">
                  <c:v>673003.5808</c:v>
                </c:pt>
                <c:pt idx="40">
                  <c:v>672926.25465</c:v>
                </c:pt>
                <c:pt idx="41">
                  <c:v>672925.3499333334</c:v>
                </c:pt>
                <c:pt idx="42">
                  <c:v>673124.4903666667</c:v>
                </c:pt>
                <c:pt idx="43">
                  <c:v>673128.5479333334</c:v>
                </c:pt>
                <c:pt idx="44">
                  <c:v>673132.87745</c:v>
                </c:pt>
                <c:pt idx="45">
                  <c:v>673134.7608666666</c:v>
                </c:pt>
                <c:pt idx="46">
                  <c:v>672998.8950499997</c:v>
                </c:pt>
                <c:pt idx="47">
                  <c:v>672989.5730333334</c:v>
                </c:pt>
                <c:pt idx="48">
                  <c:v>672928.0005833334</c:v>
                </c:pt>
                <c:pt idx="49">
                  <c:v>672943.9487166667</c:v>
                </c:pt>
                <c:pt idx="50">
                  <c:v>672883.4663166666</c:v>
                </c:pt>
                <c:pt idx="51">
                  <c:v>672879.432666667</c:v>
                </c:pt>
                <c:pt idx="52">
                  <c:v>672904.6104499997</c:v>
                </c:pt>
                <c:pt idx="53">
                  <c:v>672900.4706999997</c:v>
                </c:pt>
                <c:pt idx="54">
                  <c:v>672541.4765833334</c:v>
                </c:pt>
                <c:pt idx="55">
                  <c:v>672548.5293833333</c:v>
                </c:pt>
                <c:pt idx="56">
                  <c:v>672561.7038666666</c:v>
                </c:pt>
                <c:pt idx="57">
                  <c:v>672565.3038333336</c:v>
                </c:pt>
                <c:pt idx="58">
                  <c:v>672563.6863000001</c:v>
                </c:pt>
                <c:pt idx="59">
                  <c:v>672559.450616667</c:v>
                </c:pt>
                <c:pt idx="60">
                  <c:v>672552.9457500001</c:v>
                </c:pt>
                <c:pt idx="61">
                  <c:v>672562.4153833334</c:v>
                </c:pt>
                <c:pt idx="62">
                  <c:v>672562.8303499997</c:v>
                </c:pt>
                <c:pt idx="63">
                  <c:v>672627.9850999997</c:v>
                </c:pt>
                <c:pt idx="64">
                  <c:v>672551.6187833334</c:v>
                </c:pt>
                <c:pt idx="65">
                  <c:v>672557.5613000001</c:v>
                </c:pt>
                <c:pt idx="66">
                  <c:v>672626.6981500001</c:v>
                </c:pt>
                <c:pt idx="67">
                  <c:v>672580.0510833336</c:v>
                </c:pt>
                <c:pt idx="68">
                  <c:v>672574.1429</c:v>
                </c:pt>
                <c:pt idx="69">
                  <c:v>672599.9784</c:v>
                </c:pt>
                <c:pt idx="70">
                  <c:v>672625.9859333334</c:v>
                </c:pt>
                <c:pt idx="71">
                  <c:v>672627.3195</c:v>
                </c:pt>
                <c:pt idx="72">
                  <c:v>672895.0772999998</c:v>
                </c:pt>
                <c:pt idx="73">
                  <c:v>673072.393</c:v>
                </c:pt>
                <c:pt idx="74">
                  <c:v>672897.4226500001</c:v>
                </c:pt>
                <c:pt idx="75">
                  <c:v>672897.433</c:v>
                </c:pt>
                <c:pt idx="76">
                  <c:v>672561.7330499997</c:v>
                </c:pt>
                <c:pt idx="77">
                  <c:v>672561.7797999997</c:v>
                </c:pt>
                <c:pt idx="78">
                  <c:v>672572.7344999999</c:v>
                </c:pt>
                <c:pt idx="79">
                  <c:v>672572.9459</c:v>
                </c:pt>
                <c:pt idx="80">
                  <c:v>672623.3311</c:v>
                </c:pt>
                <c:pt idx="81">
                  <c:v>672623.3543999997</c:v>
                </c:pt>
                <c:pt idx="82">
                  <c:v>672890.2880333333</c:v>
                </c:pt>
                <c:pt idx="83">
                  <c:v>672994.4938166666</c:v>
                </c:pt>
                <c:pt idx="84">
                  <c:v>672936.2372000001</c:v>
                </c:pt>
                <c:pt idx="85">
                  <c:v>672627.804575</c:v>
                </c:pt>
                <c:pt idx="86">
                  <c:v>672626.8872</c:v>
                </c:pt>
              </c:numCache>
            </c:numRef>
          </c:xVal>
          <c:yVal>
            <c:numRef>
              <c:f>Sheet1!$S$3:$S$89</c:f>
              <c:numCache>
                <c:formatCode>General</c:formatCode>
                <c:ptCount val="87"/>
                <c:pt idx="3">
                  <c:v>-0.206271794871514</c:v>
                </c:pt>
                <c:pt idx="4">
                  <c:v>-0.114928205128296</c:v>
                </c:pt>
                <c:pt idx="6">
                  <c:v>-0.247919230769348</c:v>
                </c:pt>
                <c:pt idx="7">
                  <c:v>-0.226955128204975</c:v>
                </c:pt>
                <c:pt idx="13">
                  <c:v>0.034441025641105</c:v>
                </c:pt>
                <c:pt idx="14">
                  <c:v>0.0171269230770926</c:v>
                </c:pt>
                <c:pt idx="15">
                  <c:v>0.0264858974360585</c:v>
                </c:pt>
                <c:pt idx="16">
                  <c:v>0.0466076923076967</c:v>
                </c:pt>
                <c:pt idx="17">
                  <c:v>0.0330371794873984</c:v>
                </c:pt>
                <c:pt idx="18">
                  <c:v>0.230417948717777</c:v>
                </c:pt>
                <c:pt idx="19">
                  <c:v>0.0851666666665679</c:v>
                </c:pt>
                <c:pt idx="20">
                  <c:v>0.0797384615384486</c:v>
                </c:pt>
                <c:pt idx="21">
                  <c:v>0.035283333333414</c:v>
                </c:pt>
                <c:pt idx="22">
                  <c:v>0.0378102564101284</c:v>
                </c:pt>
                <c:pt idx="23">
                  <c:v>-0.00795512820504649</c:v>
                </c:pt>
                <c:pt idx="24">
                  <c:v>-0.0164717948714905</c:v>
                </c:pt>
                <c:pt idx="25">
                  <c:v>-0.0142256410254749</c:v>
                </c:pt>
                <c:pt idx="26">
                  <c:v>0.0222743589743004</c:v>
                </c:pt>
                <c:pt idx="27">
                  <c:v>-0.182312820513021</c:v>
                </c:pt>
                <c:pt idx="28">
                  <c:v>-0.158541025640809</c:v>
                </c:pt>
                <c:pt idx="29">
                  <c:v>-0.154423076923043</c:v>
                </c:pt>
                <c:pt idx="30">
                  <c:v>-0.222182051282032</c:v>
                </c:pt>
                <c:pt idx="31">
                  <c:v>-0.219467948717973</c:v>
                </c:pt>
                <c:pt idx="32">
                  <c:v>0.159008974359066</c:v>
                </c:pt>
                <c:pt idx="33">
                  <c:v>0.158073076922978</c:v>
                </c:pt>
                <c:pt idx="35">
                  <c:v>-0.262893589743778</c:v>
                </c:pt>
                <c:pt idx="36">
                  <c:v>-0.251662820512423</c:v>
                </c:pt>
                <c:pt idx="37">
                  <c:v>-0.314367948717559</c:v>
                </c:pt>
                <c:pt idx="38">
                  <c:v>-0.362098717948263</c:v>
                </c:pt>
                <c:pt idx="39">
                  <c:v>0.00102948717944156</c:v>
                </c:pt>
                <c:pt idx="40">
                  <c:v>-0.308846153846086</c:v>
                </c:pt>
                <c:pt idx="41">
                  <c:v>-0.2665435897435</c:v>
                </c:pt>
                <c:pt idx="42">
                  <c:v>-0.023303846153742</c:v>
                </c:pt>
                <c:pt idx="43">
                  <c:v>-0.0153487179486955</c:v>
                </c:pt>
                <c:pt idx="44">
                  <c:v>-0.0118858974356802</c:v>
                </c:pt>
                <c:pt idx="45">
                  <c:v>-0.0142256410254749</c:v>
                </c:pt>
                <c:pt idx="46">
                  <c:v>-0.0218064102562564</c:v>
                </c:pt>
                <c:pt idx="47">
                  <c:v>-0.0978012820512037</c:v>
                </c:pt>
                <c:pt idx="48">
                  <c:v>0.0315397435897</c:v>
                </c:pt>
                <c:pt idx="49">
                  <c:v>0.0159102564105186</c:v>
                </c:pt>
                <c:pt idx="50">
                  <c:v>0.0273282051281547</c:v>
                </c:pt>
                <c:pt idx="51">
                  <c:v>-0.0153487179486955</c:v>
                </c:pt>
                <c:pt idx="52">
                  <c:v>0.00505384615342873</c:v>
                </c:pt>
                <c:pt idx="54">
                  <c:v>0.149369230769189</c:v>
                </c:pt>
                <c:pt idx="55">
                  <c:v>0.205148717948719</c:v>
                </c:pt>
                <c:pt idx="56">
                  <c:v>0.192888461538561</c:v>
                </c:pt>
                <c:pt idx="57">
                  <c:v>0.198503846153812</c:v>
                </c:pt>
                <c:pt idx="58">
                  <c:v>0.149088461538277</c:v>
                </c:pt>
                <c:pt idx="59">
                  <c:v>0.183061538461551</c:v>
                </c:pt>
                <c:pt idx="60">
                  <c:v>0.169023076923208</c:v>
                </c:pt>
                <c:pt idx="61">
                  <c:v>0.221058974358812</c:v>
                </c:pt>
                <c:pt idx="62">
                  <c:v>0.167806410256422</c:v>
                </c:pt>
                <c:pt idx="63">
                  <c:v>0.181844871794977</c:v>
                </c:pt>
                <c:pt idx="64">
                  <c:v>0.172673076923143</c:v>
                </c:pt>
                <c:pt idx="65">
                  <c:v>0.192046153846039</c:v>
                </c:pt>
                <c:pt idx="66">
                  <c:v>0.120449999999982</c:v>
                </c:pt>
                <c:pt idx="67">
                  <c:v>0.195134615384576</c:v>
                </c:pt>
                <c:pt idx="68">
                  <c:v>0.181376923076933</c:v>
                </c:pt>
                <c:pt idx="70">
                  <c:v>0.183810256410294</c:v>
                </c:pt>
                <c:pt idx="71">
                  <c:v>0.32644102564101</c:v>
                </c:pt>
                <c:pt idx="73">
                  <c:v>0.0128217948717683</c:v>
                </c:pt>
                <c:pt idx="78">
                  <c:v>0.145719230769254</c:v>
                </c:pt>
                <c:pt idx="82">
                  <c:v>0.0189987179488432</c:v>
                </c:pt>
                <c:pt idx="83">
                  <c:v>-0.232570512820652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5E6-4FDE-BF77-05D1ADF1A38C}"/>
            </c:ext>
          </c:extLst>
        </c:ser>
        <c:ser>
          <c:idx val="3"/>
          <c:order val="2"/>
          <c:tx>
            <c:strRef>
              <c:f>Sheet1!$U$2</c:f>
              <c:strCache>
                <c:ptCount val="1"/>
                <c:pt idx="0">
                  <c:v>vert_change_17-18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E917D0"/>
              </a:solidFill>
              <a:ln w="9525">
                <a:solidFill>
                  <a:srgbClr val="E917D0"/>
                </a:solidFill>
              </a:ln>
              <a:effectLst/>
            </c:spPr>
          </c:marker>
          <c:xVal>
            <c:numRef>
              <c:f>Sheet1!$N$3:$N$89</c:f>
              <c:numCache>
                <c:formatCode>General</c:formatCode>
                <c:ptCount val="87"/>
                <c:pt idx="0">
                  <c:v>673073.7539</c:v>
                </c:pt>
                <c:pt idx="1">
                  <c:v>672711.2732499997</c:v>
                </c:pt>
                <c:pt idx="2">
                  <c:v>672711.2383</c:v>
                </c:pt>
                <c:pt idx="3">
                  <c:v>673003.1214833336</c:v>
                </c:pt>
                <c:pt idx="4">
                  <c:v>673074.4145</c:v>
                </c:pt>
                <c:pt idx="5">
                  <c:v>673066.7753499997</c:v>
                </c:pt>
                <c:pt idx="6">
                  <c:v>672930.3801000001</c:v>
                </c:pt>
                <c:pt idx="7">
                  <c:v>672977.5295166667</c:v>
                </c:pt>
                <c:pt idx="8">
                  <c:v>673093.6441749998</c:v>
                </c:pt>
                <c:pt idx="9">
                  <c:v>672947.06455</c:v>
                </c:pt>
                <c:pt idx="10">
                  <c:v>672927.5020999997</c:v>
                </c:pt>
                <c:pt idx="11">
                  <c:v>672853.129875</c:v>
                </c:pt>
                <c:pt idx="12">
                  <c:v>672822.9825999998</c:v>
                </c:pt>
                <c:pt idx="13">
                  <c:v>672780.8430666668</c:v>
                </c:pt>
                <c:pt idx="14">
                  <c:v>672663.2479</c:v>
                </c:pt>
                <c:pt idx="15">
                  <c:v>672601.6255166667</c:v>
                </c:pt>
                <c:pt idx="16">
                  <c:v>672623.2485666667</c:v>
                </c:pt>
                <c:pt idx="17">
                  <c:v>672643.7195833333</c:v>
                </c:pt>
                <c:pt idx="18">
                  <c:v>672573.5020999998</c:v>
                </c:pt>
                <c:pt idx="19">
                  <c:v>672638.7646499997</c:v>
                </c:pt>
                <c:pt idx="20">
                  <c:v>672677.0392666666</c:v>
                </c:pt>
                <c:pt idx="21">
                  <c:v>672697.2641999997</c:v>
                </c:pt>
                <c:pt idx="22">
                  <c:v>672710.4858833334</c:v>
                </c:pt>
                <c:pt idx="23">
                  <c:v>673139.4633333337</c:v>
                </c:pt>
                <c:pt idx="24">
                  <c:v>673156.2753499997</c:v>
                </c:pt>
                <c:pt idx="25">
                  <c:v>673122.0578833336</c:v>
                </c:pt>
                <c:pt idx="26">
                  <c:v>673111.2052166667</c:v>
                </c:pt>
                <c:pt idx="27">
                  <c:v>672997.7852333335</c:v>
                </c:pt>
                <c:pt idx="28">
                  <c:v>672993.5627666666</c:v>
                </c:pt>
                <c:pt idx="29">
                  <c:v>672999.2046166667</c:v>
                </c:pt>
                <c:pt idx="30">
                  <c:v>672949.6879666664</c:v>
                </c:pt>
                <c:pt idx="31">
                  <c:v>672945.0540666667</c:v>
                </c:pt>
                <c:pt idx="32">
                  <c:v>672544.101575</c:v>
                </c:pt>
                <c:pt idx="33">
                  <c:v>672542.2995333333</c:v>
                </c:pt>
                <c:pt idx="34">
                  <c:v>672543.6038</c:v>
                </c:pt>
                <c:pt idx="35">
                  <c:v>672941.4965333334</c:v>
                </c:pt>
                <c:pt idx="36">
                  <c:v>672944.2595499996</c:v>
                </c:pt>
                <c:pt idx="37">
                  <c:v>672946.7630166666</c:v>
                </c:pt>
                <c:pt idx="38">
                  <c:v>672953.3953833334</c:v>
                </c:pt>
                <c:pt idx="39">
                  <c:v>673003.5808</c:v>
                </c:pt>
                <c:pt idx="40">
                  <c:v>672926.25465</c:v>
                </c:pt>
                <c:pt idx="41">
                  <c:v>672925.3499333334</c:v>
                </c:pt>
                <c:pt idx="42">
                  <c:v>673124.4903666667</c:v>
                </c:pt>
                <c:pt idx="43">
                  <c:v>673128.5479333334</c:v>
                </c:pt>
                <c:pt idx="44">
                  <c:v>673132.87745</c:v>
                </c:pt>
                <c:pt idx="45">
                  <c:v>673134.7608666666</c:v>
                </c:pt>
                <c:pt idx="46">
                  <c:v>672998.8950499997</c:v>
                </c:pt>
                <c:pt idx="47">
                  <c:v>672989.5730333334</c:v>
                </c:pt>
                <c:pt idx="48">
                  <c:v>672928.0005833334</c:v>
                </c:pt>
                <c:pt idx="49">
                  <c:v>672943.9487166667</c:v>
                </c:pt>
                <c:pt idx="50">
                  <c:v>672883.4663166666</c:v>
                </c:pt>
                <c:pt idx="51">
                  <c:v>672879.432666667</c:v>
                </c:pt>
                <c:pt idx="52">
                  <c:v>672904.6104499997</c:v>
                </c:pt>
                <c:pt idx="53">
                  <c:v>672900.4706999997</c:v>
                </c:pt>
                <c:pt idx="54">
                  <c:v>672541.4765833334</c:v>
                </c:pt>
                <c:pt idx="55">
                  <c:v>672548.5293833333</c:v>
                </c:pt>
                <c:pt idx="56">
                  <c:v>672561.7038666666</c:v>
                </c:pt>
                <c:pt idx="57">
                  <c:v>672565.3038333336</c:v>
                </c:pt>
                <c:pt idx="58">
                  <c:v>672563.6863000001</c:v>
                </c:pt>
                <c:pt idx="59">
                  <c:v>672559.450616667</c:v>
                </c:pt>
                <c:pt idx="60">
                  <c:v>672552.9457500001</c:v>
                </c:pt>
                <c:pt idx="61">
                  <c:v>672562.4153833334</c:v>
                </c:pt>
                <c:pt idx="62">
                  <c:v>672562.8303499997</c:v>
                </c:pt>
                <c:pt idx="63">
                  <c:v>672627.9850999997</c:v>
                </c:pt>
                <c:pt idx="64">
                  <c:v>672551.6187833334</c:v>
                </c:pt>
                <c:pt idx="65">
                  <c:v>672557.5613000001</c:v>
                </c:pt>
                <c:pt idx="66">
                  <c:v>672626.6981500001</c:v>
                </c:pt>
                <c:pt idx="67">
                  <c:v>672580.0510833336</c:v>
                </c:pt>
                <c:pt idx="68">
                  <c:v>672574.1429</c:v>
                </c:pt>
                <c:pt idx="69">
                  <c:v>672599.9784</c:v>
                </c:pt>
                <c:pt idx="70">
                  <c:v>672625.9859333334</c:v>
                </c:pt>
                <c:pt idx="71">
                  <c:v>672627.3195</c:v>
                </c:pt>
                <c:pt idx="72">
                  <c:v>672895.0772999998</c:v>
                </c:pt>
                <c:pt idx="73">
                  <c:v>673072.393</c:v>
                </c:pt>
                <c:pt idx="74">
                  <c:v>672897.4226500001</c:v>
                </c:pt>
                <c:pt idx="75">
                  <c:v>672897.433</c:v>
                </c:pt>
                <c:pt idx="76">
                  <c:v>672561.7330499997</c:v>
                </c:pt>
                <c:pt idx="77">
                  <c:v>672561.7797999997</c:v>
                </c:pt>
                <c:pt idx="78">
                  <c:v>672572.7344999999</c:v>
                </c:pt>
                <c:pt idx="79">
                  <c:v>672572.9459</c:v>
                </c:pt>
                <c:pt idx="80">
                  <c:v>672623.3311</c:v>
                </c:pt>
                <c:pt idx="81">
                  <c:v>672623.3543999997</c:v>
                </c:pt>
                <c:pt idx="82">
                  <c:v>672890.2880333333</c:v>
                </c:pt>
                <c:pt idx="83">
                  <c:v>672994.4938166666</c:v>
                </c:pt>
                <c:pt idx="84">
                  <c:v>672936.2372000001</c:v>
                </c:pt>
                <c:pt idx="85">
                  <c:v>672627.804575</c:v>
                </c:pt>
                <c:pt idx="86">
                  <c:v>672626.8872</c:v>
                </c:pt>
              </c:numCache>
            </c:numRef>
          </c:xVal>
          <c:yVal>
            <c:numRef>
              <c:f>Sheet1!$U$3:$U$89</c:f>
              <c:numCache>
                <c:formatCode>General</c:formatCode>
                <c:ptCount val="87"/>
                <c:pt idx="0" formatCode="0.00000">
                  <c:v>0.0842720588234162</c:v>
                </c:pt>
                <c:pt idx="3" formatCode="0.00000">
                  <c:v>-0.149220588235622</c:v>
                </c:pt>
                <c:pt idx="4" formatCode="0.00000">
                  <c:v>-0.0985499999998664</c:v>
                </c:pt>
                <c:pt idx="6" formatCode="0.00000">
                  <c:v>-0.144604411764972</c:v>
                </c:pt>
                <c:pt idx="7" formatCode="0.00000">
                  <c:v>-0.151904411764604</c:v>
                </c:pt>
                <c:pt idx="8" formatCode="0.00000">
                  <c:v>-0.056789705882206</c:v>
                </c:pt>
                <c:pt idx="9" formatCode="0.00000">
                  <c:v>-0.00644117647014296</c:v>
                </c:pt>
                <c:pt idx="11" formatCode="0.00000">
                  <c:v>-0.00976911764699863</c:v>
                </c:pt>
                <c:pt idx="12" formatCode="0.00000">
                  <c:v>0.00397205882355758</c:v>
                </c:pt>
                <c:pt idx="13" formatCode="0.00000">
                  <c:v>-0.022114705882367</c:v>
                </c:pt>
                <c:pt idx="14" formatCode="0.00000">
                  <c:v>-0.0267308823530169</c:v>
                </c:pt>
                <c:pt idx="15" formatCode="0.00000">
                  <c:v>-0.0132044117647597</c:v>
                </c:pt>
                <c:pt idx="16" formatCode="0.00000">
                  <c:v>-0.0276970588233626</c:v>
                </c:pt>
                <c:pt idx="17" formatCode="0.00000">
                  <c:v>-0.043263235294193</c:v>
                </c:pt>
                <c:pt idx="18" formatCode="0.00000">
                  <c:v>0.0405794117648204</c:v>
                </c:pt>
                <c:pt idx="19" formatCode="0.00000">
                  <c:v>-0.0199676470586442</c:v>
                </c:pt>
                <c:pt idx="20" formatCode="0.00000">
                  <c:v>-0.0365000000000644</c:v>
                </c:pt>
                <c:pt idx="21" formatCode="0.00000">
                  <c:v>-0.0441220588236333</c:v>
                </c:pt>
                <c:pt idx="22" formatCode="0.00000">
                  <c:v>-0.0337088235294445</c:v>
                </c:pt>
                <c:pt idx="23" formatCode="0.00000">
                  <c:v>-0.0159955882351355</c:v>
                </c:pt>
                <c:pt idx="24" formatCode="0.00000">
                  <c:v>-0.00708529411801647</c:v>
                </c:pt>
                <c:pt idx="25" formatCode="0.00000">
                  <c:v>0.00815882352912125</c:v>
                </c:pt>
                <c:pt idx="26" formatCode="0.00000">
                  <c:v>-0.0111647058821865</c:v>
                </c:pt>
                <c:pt idx="27" formatCode="0.00000">
                  <c:v>-0.145570588235074</c:v>
                </c:pt>
                <c:pt idx="28" formatCode="0.00000">
                  <c:v>-0.104561764706192</c:v>
                </c:pt>
                <c:pt idx="29" formatCode="0.00000">
                  <c:v>-0.267952941176285</c:v>
                </c:pt>
                <c:pt idx="30" formatCode="0.00000">
                  <c:v>-0.152655882352895</c:v>
                </c:pt>
                <c:pt idx="31" formatCode="0.00000">
                  <c:v>-0.139880882352929</c:v>
                </c:pt>
                <c:pt idx="32" formatCode="0.00000">
                  <c:v>0.0222220588233701</c:v>
                </c:pt>
                <c:pt idx="35" formatCode="0.00000">
                  <c:v>-0.167363235294041</c:v>
                </c:pt>
                <c:pt idx="36" formatCode="0.00000">
                  <c:v>-0.177239705882726</c:v>
                </c:pt>
                <c:pt idx="37" formatCode="0.00000">
                  <c:v>-0.190980882353282</c:v>
                </c:pt>
                <c:pt idx="39" formatCode="0.00000">
                  <c:v>-0.442616176470252</c:v>
                </c:pt>
                <c:pt idx="40" formatCode="0.00000">
                  <c:v>-0.18335882352947</c:v>
                </c:pt>
                <c:pt idx="41" formatCode="0.00000">
                  <c:v>-0.170691176470409</c:v>
                </c:pt>
                <c:pt idx="42" formatCode="0.00000">
                  <c:v>-0.0372514705881111</c:v>
                </c:pt>
                <c:pt idx="43" formatCode="0.00000">
                  <c:v>-0.0294147058824872</c:v>
                </c:pt>
                <c:pt idx="44" formatCode="0.00000">
                  <c:v>-0.0728926470590282</c:v>
                </c:pt>
                <c:pt idx="45" formatCode="0.00000">
                  <c:v>-0.0285558823528029</c:v>
                </c:pt>
                <c:pt idx="46" formatCode="0.00000">
                  <c:v>-0.0217926470591625</c:v>
                </c:pt>
                <c:pt idx="47" formatCode="0.00000">
                  <c:v>-0.0696720588235661</c:v>
                </c:pt>
                <c:pt idx="48" formatCode="0.00000">
                  <c:v>-0.0948999999998063</c:v>
                </c:pt>
                <c:pt idx="49" formatCode="0.00000">
                  <c:v>-0.0337088235299327</c:v>
                </c:pt>
                <c:pt idx="50" formatCode="0.00000">
                  <c:v>-0.0386470588232989</c:v>
                </c:pt>
                <c:pt idx="51" formatCode="0.00000">
                  <c:v>0.0221147058824647</c:v>
                </c:pt>
                <c:pt idx="52" formatCode="0.00000">
                  <c:v>-0.0483088235291969</c:v>
                </c:pt>
                <c:pt idx="54" formatCode="0.00000">
                  <c:v>0.0242617647059433</c:v>
                </c:pt>
                <c:pt idx="55" formatCode="0.00000">
                  <c:v>0.0191088235295458</c:v>
                </c:pt>
                <c:pt idx="56" formatCode="0.00000">
                  <c:v>0.033064705882401</c:v>
                </c:pt>
                <c:pt idx="57" formatCode="0.00000">
                  <c:v>0.0310250000000719</c:v>
                </c:pt>
                <c:pt idx="58" formatCode="0.00000">
                  <c:v>0.0310250000000719</c:v>
                </c:pt>
                <c:pt idx="59" formatCode="0.00000">
                  <c:v>0.0199676470587419</c:v>
                </c:pt>
                <c:pt idx="60" formatCode="0.00000">
                  <c:v>0.0279117647057594</c:v>
                </c:pt>
                <c:pt idx="61" formatCode="0.00000">
                  <c:v>0.0319911764706617</c:v>
                </c:pt>
                <c:pt idx="62" formatCode="0.00000">
                  <c:v>0.0348897058824311</c:v>
                </c:pt>
                <c:pt idx="63" formatCode="0.00000">
                  <c:v>0.0793338235293177</c:v>
                </c:pt>
                <c:pt idx="64" formatCode="0.00000">
                  <c:v>-0.00547500000004135</c:v>
                </c:pt>
                <c:pt idx="65" formatCode="0.00000">
                  <c:v>0.0636602941175819</c:v>
                </c:pt>
                <c:pt idx="66" formatCode="0.00000">
                  <c:v>0.105313235294337</c:v>
                </c:pt>
                <c:pt idx="67" formatCode="0.00000">
                  <c:v>0.0793338235293177</c:v>
                </c:pt>
                <c:pt idx="68" formatCode="0.00000">
                  <c:v>0.00644117647072888</c:v>
                </c:pt>
                <c:pt idx="70" formatCode="0.00000">
                  <c:v>0.0281264705883025</c:v>
                </c:pt>
                <c:pt idx="71" formatCode="0.00000">
                  <c:v>-0.304989705882146</c:v>
                </c:pt>
                <c:pt idx="73" formatCode="0.00000">
                  <c:v>0.00590441176473717</c:v>
                </c:pt>
                <c:pt idx="78" formatCode="0.00000">
                  <c:v>0.021577941176473</c:v>
                </c:pt>
                <c:pt idx="82" formatCode="0.00000">
                  <c:v>-0.0494897058825739</c:v>
                </c:pt>
                <c:pt idx="83" formatCode="0.00000">
                  <c:v>0.0874926470588782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5E6-4FDE-BF77-05D1ADF1A3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0298088"/>
        <c:axId val="-2113547992"/>
      </c:scatterChart>
      <c:valAx>
        <c:axId val="-2140298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3547992"/>
        <c:crosses val="autoZero"/>
        <c:crossBetween val="midCat"/>
      </c:valAx>
      <c:valAx>
        <c:axId val="-2113547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Vertical change per year [m/yr]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0298088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343731156130976"/>
          <c:y val="0.0512574578489683"/>
          <c:w val="0.30418649181063"/>
          <c:h val="0.1627550222567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alpha val="90000"/>
      </a:schemeClr>
    </a:solidFill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84916-03F3-4D8A-A397-D7FBFC7F2E57}" type="datetimeFigureOut">
              <a:rPr lang="en-US" smtClean="0"/>
              <a:t>8/15/18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830F9-1151-4705-86BA-CE4BC6C7C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3B411-E165-BF48-ABA2-70D378AC59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107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3B411-E165-BF48-ABA2-70D378AC59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768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3B411-E165-BF48-ABA2-70D378AC59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18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3B411-E165-BF48-ABA2-70D378AC59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349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3B411-E165-BF48-ABA2-70D378AC59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53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3B411-E165-BF48-ABA2-70D378AC59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541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3B411-E165-BF48-ABA2-70D378AC59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896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3B411-E165-BF48-ABA2-70D378AC59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432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3B411-E165-BF48-ABA2-70D378AC59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9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3272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6393"/>
            <a:ext cx="2133600" cy="365125"/>
          </a:xfrm>
        </p:spPr>
        <p:txBody>
          <a:bodyPr/>
          <a:lstStyle/>
          <a:p>
            <a:fld id="{BD0E7532-6558-2949-8B64-49F3D63F0157}" type="datetimeFigureOut">
              <a:rPr lang="en-US" smtClean="0"/>
              <a:t>8/15/18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6393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6393"/>
            <a:ext cx="2133600" cy="365125"/>
          </a:xfrm>
        </p:spPr>
        <p:txBody>
          <a:bodyPr/>
          <a:lstStyle/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GETSI_banne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3292"/>
          <a:stretch/>
        </p:blipFill>
        <p:spPr>
          <a:xfrm>
            <a:off x="0" y="0"/>
            <a:ext cx="9144000" cy="856712"/>
          </a:xfrm>
          <a:prstGeom prst="rect">
            <a:avLst/>
          </a:prstGeom>
        </p:spPr>
      </p:pic>
      <p:pic>
        <p:nvPicPr>
          <p:cNvPr id="10" name="Picture 9" descr="NSF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0" y="6109370"/>
            <a:ext cx="708526" cy="70852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51949" y="6112489"/>
            <a:ext cx="461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This work is supported by the National Science Foundation’s Directorate for </a:t>
            </a:r>
            <a:r>
              <a:rPr lang="en-US" sz="1200" i="1" dirty="0"/>
              <a:t>Education and Human Resources </a:t>
            </a:r>
            <a:r>
              <a:rPr lang="en-US" sz="1200" dirty="0"/>
              <a:t>(TUES-1245025, IUSE-</a:t>
            </a:r>
            <a:r>
              <a:rPr lang="is-IS" sz="1200" dirty="0"/>
              <a:t>1612248, IUSE-1725347</a:t>
            </a:r>
            <a:r>
              <a:rPr lang="en-US" sz="1200" dirty="0"/>
              <a:t>).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715840" y="6481821"/>
            <a:ext cx="2970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Questions, contact </a:t>
            </a:r>
            <a:r>
              <a:rPr lang="en-US" sz="1200" u="sng" dirty="0"/>
              <a:t>education-AT-unavco.org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39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7532-6558-2949-8B64-49F3D63F0157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7532-6558-2949-8B64-49F3D63F0157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7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7532-6558-2949-8B64-49F3D63F0157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5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87745"/>
            <a:ext cx="2133600" cy="365125"/>
          </a:xfrm>
        </p:spPr>
        <p:txBody>
          <a:bodyPr/>
          <a:lstStyle/>
          <a:p>
            <a:fld id="{BD0E7532-6558-2949-8B64-49F3D63F0157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8774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87745"/>
            <a:ext cx="2133600" cy="365125"/>
          </a:xfrm>
        </p:spPr>
        <p:txBody>
          <a:bodyPr/>
          <a:lstStyle/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ETSI_banne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3292"/>
          <a:stretch/>
        </p:blipFill>
        <p:spPr>
          <a:xfrm>
            <a:off x="0" y="0"/>
            <a:ext cx="9144000" cy="8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5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31800"/>
            <a:ext cx="4038600" cy="47096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31800"/>
            <a:ext cx="4038600" cy="47096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7532-6558-2949-8B64-49F3D63F0157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2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2018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73314"/>
            <a:ext cx="4040188" cy="40815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018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73314"/>
            <a:ext cx="4041775" cy="40815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7532-6558-2949-8B64-49F3D63F0157}" type="datetimeFigureOut">
              <a:rPr lang="en-US" smtClean="0"/>
              <a:t>8/15/18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2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7532-6558-2949-8B64-49F3D63F0157}" type="datetimeFigureOut">
              <a:rPr lang="en-US" smtClean="0"/>
              <a:t>8/15/18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4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7532-6558-2949-8B64-49F3D63F0157}" type="datetimeFigureOut">
              <a:rPr lang="en-US" smtClean="0"/>
              <a:t>8/15/18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7532-6558-2949-8B64-49F3D63F0157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7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7532-6558-2949-8B64-49F3D63F0157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7652"/>
            <a:ext cx="8229600" cy="50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49332"/>
            <a:ext cx="8229600" cy="4765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8198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E7532-6558-2949-8B64-49F3D63F0157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8198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8198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ETSI_banner_wide.pn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8"/>
          <a:stretch/>
        </p:blipFill>
        <p:spPr>
          <a:xfrm>
            <a:off x="0" y="6322737"/>
            <a:ext cx="9144000" cy="549374"/>
          </a:xfrm>
          <a:prstGeom prst="rect">
            <a:avLst/>
          </a:prstGeom>
        </p:spPr>
      </p:pic>
      <p:pic>
        <p:nvPicPr>
          <p:cNvPr id="10" name="Picture 9" descr="MtSAC_fullcolor_print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808" y="6463857"/>
            <a:ext cx="373662" cy="263743"/>
          </a:xfrm>
          <a:prstGeom prst="rect">
            <a:avLst/>
          </a:prstGeom>
        </p:spPr>
      </p:pic>
      <p:pic>
        <p:nvPicPr>
          <p:cNvPr id="12" name="Picture 11" descr="NSF_Logo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530" y="6380811"/>
            <a:ext cx="429834" cy="429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0834" y="6506502"/>
            <a:ext cx="669199" cy="1784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99113" y="6448481"/>
            <a:ext cx="233256" cy="2944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77346" y="6527245"/>
            <a:ext cx="410898" cy="136966"/>
          </a:xfrm>
          <a:prstGeom prst="rect">
            <a:avLst/>
          </a:prstGeom>
        </p:spPr>
      </p:pic>
      <p:pic>
        <p:nvPicPr>
          <p:cNvPr id="9" name="Picture 8" descr="ISUreverse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26" y="6519220"/>
            <a:ext cx="508511" cy="15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6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400" b="1" kern="1200" cap="small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microsoft.com/office/2007/relationships/hdphoto" Target="../media/hdphoto1.wdp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1: GNSS Fundamentals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This is the ‘gateway.’  All must do.</a:t>
            </a:r>
          </a:p>
          <a:p>
            <a:r>
              <a:rPr lang="en-US" sz="2800" dirty="0"/>
              <a:t>Students address:</a:t>
            </a:r>
          </a:p>
          <a:p>
            <a:pPr lvl="1"/>
            <a:r>
              <a:rPr lang="en-US" sz="2400" dirty="0"/>
              <a:t>How does GNSS work?</a:t>
            </a:r>
          </a:p>
          <a:p>
            <a:pPr lvl="1"/>
            <a:r>
              <a:rPr lang="en-US" sz="2400" dirty="0"/>
              <a:t>Which tools work best for what?</a:t>
            </a:r>
          </a:p>
          <a:p>
            <a:pPr lvl="1"/>
            <a:r>
              <a:rPr lang="en-US" sz="2400" dirty="0"/>
              <a:t>Accuracy and Precision?</a:t>
            </a:r>
          </a:p>
          <a:p>
            <a:pPr lvl="1"/>
            <a:r>
              <a:rPr lang="en-US" sz="2400" dirty="0"/>
              <a:t>Sources of uncertainty?</a:t>
            </a:r>
          </a:p>
          <a:p>
            <a:pPr lvl="1"/>
            <a:r>
              <a:rPr lang="en-US" sz="2400" dirty="0"/>
              <a:t>Components of a GNSS system?</a:t>
            </a:r>
          </a:p>
          <a:p>
            <a:pPr lvl="1"/>
            <a:r>
              <a:rPr lang="en-US" sz="2400" dirty="0"/>
              <a:t>How does research benefit society?</a:t>
            </a:r>
          </a:p>
          <a:p>
            <a:pPr lvl="1"/>
            <a:endParaRPr lang="en-US" sz="3200" dirty="0"/>
          </a:p>
          <a:p>
            <a:endParaRPr lang="en-US" sz="3600" dirty="0"/>
          </a:p>
        </p:txBody>
      </p:sp>
      <p:pic>
        <p:nvPicPr>
          <p:cNvPr id="1026" name="Picture 2" descr="August 15-19 short course &quot;Using high resolution topography, UAVs, and GPS in undergraduate field education&quot; held in Boulder, CO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3" r="11711"/>
          <a:stretch/>
        </p:blipFill>
        <p:spPr bwMode="auto">
          <a:xfrm>
            <a:off x="6223818" y="344129"/>
            <a:ext cx="2408903" cy="553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69739" y="5634442"/>
            <a:ext cx="11079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photo: UNAVCO</a:t>
            </a:r>
          </a:p>
        </p:txBody>
      </p:sp>
    </p:spTree>
    <p:extLst>
      <p:ext uri="{BB962C8B-B14F-4D97-AF65-F5344CB8AC3E}">
        <p14:creationId xmlns:p14="http://schemas.microsoft.com/office/powerpoint/2010/main" val="176346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097" y="237652"/>
            <a:ext cx="2608161" cy="2698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1: GNSS Fundamentals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039" y="998768"/>
            <a:ext cx="3170903" cy="46411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85678" y="2711522"/>
            <a:ext cx="9717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photo: crosby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0188" y="2169088"/>
            <a:ext cx="4471565" cy="34707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6749" y="5594553"/>
            <a:ext cx="276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Accuracy/Precision Exercise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15078" y="5594553"/>
            <a:ext cx="325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Hardware Demo/Concept Sketch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445544" y="2676525"/>
            <a:ext cx="0" cy="1658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59819" y="2759869"/>
            <a:ext cx="1762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30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2: Kinematic GNSS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44" y="949332"/>
            <a:ext cx="5658465" cy="4765896"/>
          </a:xfrm>
        </p:spPr>
        <p:txBody>
          <a:bodyPr>
            <a:normAutofit/>
          </a:bodyPr>
          <a:lstStyle/>
          <a:p>
            <a:r>
              <a:rPr lang="en-US" sz="2800" dirty="0"/>
              <a:t>Kinematic GNSS: </a:t>
            </a:r>
          </a:p>
          <a:p>
            <a:r>
              <a:rPr lang="en-US" sz="2800" dirty="0"/>
              <a:t>Students address:</a:t>
            </a:r>
          </a:p>
          <a:p>
            <a:pPr lvl="1"/>
            <a:r>
              <a:rPr lang="en-US" sz="2400" dirty="0"/>
              <a:t>What is and how does RTK-GPS work?</a:t>
            </a:r>
          </a:p>
          <a:p>
            <a:pPr lvl="1"/>
            <a:r>
              <a:rPr lang="en-US" sz="2400" dirty="0"/>
              <a:t>How to design and conduct a survey?</a:t>
            </a:r>
          </a:p>
          <a:p>
            <a:pPr lvl="1"/>
            <a:r>
              <a:rPr lang="en-US" sz="2400" dirty="0"/>
              <a:t>How to post-process data?</a:t>
            </a:r>
          </a:p>
          <a:p>
            <a:r>
              <a:rPr lang="en-US" sz="2800" dirty="0"/>
              <a:t>Summative assessment: </a:t>
            </a:r>
          </a:p>
          <a:p>
            <a:pPr lvl="1"/>
            <a:r>
              <a:rPr lang="en-US" sz="2400" dirty="0"/>
              <a:t>Integrated yet simple field survey</a:t>
            </a:r>
          </a:p>
        </p:txBody>
      </p:sp>
      <p:pic>
        <p:nvPicPr>
          <p:cNvPr id="2050" name="Picture 2" descr="August 15-19 short course &quot;Using high resolution topography, UAVs, and GPS in undergraduate field education&quot; held in Boulder, C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54825"/>
            <a:ext cx="2743200" cy="367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7396" y="5787016"/>
            <a:ext cx="11079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photo: UNAVCO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7776" y="935103"/>
            <a:ext cx="5396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rapid, high precision measurements</a:t>
            </a:r>
          </a:p>
        </p:txBody>
      </p:sp>
    </p:spTree>
    <p:extLst>
      <p:ext uri="{BB962C8B-B14F-4D97-AF65-F5344CB8AC3E}">
        <p14:creationId xmlns:p14="http://schemas.microsoft.com/office/powerpoint/2010/main" val="2796275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2.1: Topography and Kinematic GNSS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How collect data to create a surface?</a:t>
            </a:r>
          </a:p>
          <a:p>
            <a:r>
              <a:rPr lang="en-US" sz="2400" dirty="0"/>
              <a:t>How to best sample topography?</a:t>
            </a:r>
          </a:p>
          <a:p>
            <a:r>
              <a:rPr lang="en-US" sz="2400" dirty="0"/>
              <a:t>How to interpolate surfaces?</a:t>
            </a:r>
          </a:p>
          <a:p>
            <a:r>
              <a:rPr lang="en-US" sz="2400" dirty="0"/>
              <a:t>How can topography address societal issues?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b="6751"/>
          <a:stretch/>
        </p:blipFill>
        <p:spPr bwMode="auto">
          <a:xfrm>
            <a:off x="507433" y="3133401"/>
            <a:ext cx="3200400" cy="25122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3895908" y="3133401"/>
            <a:ext cx="3200400" cy="25122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595" y="5638310"/>
            <a:ext cx="647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Triangulate Irregular Network (TIN)	  Inverse Distance Weighted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8"/>
          <a:stretch/>
        </p:blipFill>
        <p:spPr>
          <a:xfrm>
            <a:off x="7462942" y="2708365"/>
            <a:ext cx="1269996" cy="32899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634154" y="1068690"/>
            <a:ext cx="595329" cy="771886"/>
            <a:chOff x="380871" y="2420817"/>
            <a:chExt cx="595329" cy="771886"/>
          </a:xfrm>
        </p:grpSpPr>
        <p:sp>
          <p:nvSpPr>
            <p:cNvPr id="9" name="Freeform 37"/>
            <p:cNvSpPr>
              <a:spLocks/>
            </p:cNvSpPr>
            <p:nvPr/>
          </p:nvSpPr>
          <p:spPr bwMode="auto">
            <a:xfrm rot="14828429">
              <a:off x="558531" y="2678138"/>
              <a:ext cx="254901" cy="285093"/>
            </a:xfrm>
            <a:custGeom>
              <a:avLst/>
              <a:gdLst>
                <a:gd name="T0" fmla="*/ 100 w 164"/>
                <a:gd name="T1" fmla="*/ 8 h 168"/>
                <a:gd name="T2" fmla="*/ 98 w 164"/>
                <a:gd name="T3" fmla="*/ 5 h 168"/>
                <a:gd name="T4" fmla="*/ 94 w 164"/>
                <a:gd name="T5" fmla="*/ 4 h 168"/>
                <a:gd name="T6" fmla="*/ 89 w 164"/>
                <a:gd name="T7" fmla="*/ 2 h 168"/>
                <a:gd name="T8" fmla="*/ 86 w 164"/>
                <a:gd name="T9" fmla="*/ 0 h 168"/>
                <a:gd name="T10" fmla="*/ 83 w 164"/>
                <a:gd name="T11" fmla="*/ 0 h 168"/>
                <a:gd name="T12" fmla="*/ 79 w 164"/>
                <a:gd name="T13" fmla="*/ 3 h 168"/>
                <a:gd name="T14" fmla="*/ 73 w 164"/>
                <a:gd name="T15" fmla="*/ 4 h 168"/>
                <a:gd name="T16" fmla="*/ 69 w 164"/>
                <a:gd name="T17" fmla="*/ 4 h 168"/>
                <a:gd name="T18" fmla="*/ 69 w 164"/>
                <a:gd name="T19" fmla="*/ 8 h 168"/>
                <a:gd name="T20" fmla="*/ 65 w 164"/>
                <a:gd name="T21" fmla="*/ 7 h 168"/>
                <a:gd name="T22" fmla="*/ 8 w 164"/>
                <a:gd name="T23" fmla="*/ 72 h 168"/>
                <a:gd name="T24" fmla="*/ 5 w 164"/>
                <a:gd name="T25" fmla="*/ 74 h 168"/>
                <a:gd name="T26" fmla="*/ 4 w 164"/>
                <a:gd name="T27" fmla="*/ 75 h 168"/>
                <a:gd name="T28" fmla="*/ 2 w 164"/>
                <a:gd name="T29" fmla="*/ 80 h 168"/>
                <a:gd name="T30" fmla="*/ 4 w 164"/>
                <a:gd name="T31" fmla="*/ 82 h 168"/>
                <a:gd name="T32" fmla="*/ 0 w 164"/>
                <a:gd name="T33" fmla="*/ 86 h 168"/>
                <a:gd name="T34" fmla="*/ 2 w 164"/>
                <a:gd name="T35" fmla="*/ 91 h 168"/>
                <a:gd name="T36" fmla="*/ 2 w 164"/>
                <a:gd name="T37" fmla="*/ 95 h 168"/>
                <a:gd name="T38" fmla="*/ 2 w 164"/>
                <a:gd name="T39" fmla="*/ 99 h 168"/>
                <a:gd name="T40" fmla="*/ 6 w 164"/>
                <a:gd name="T41" fmla="*/ 103 h 168"/>
                <a:gd name="T42" fmla="*/ 8 w 164"/>
                <a:gd name="T43" fmla="*/ 105 h 168"/>
                <a:gd name="T44" fmla="*/ 62 w 164"/>
                <a:gd name="T45" fmla="*/ 158 h 168"/>
                <a:gd name="T46" fmla="*/ 66 w 164"/>
                <a:gd name="T47" fmla="*/ 159 h 168"/>
                <a:gd name="T48" fmla="*/ 70 w 164"/>
                <a:gd name="T49" fmla="*/ 164 h 168"/>
                <a:gd name="T50" fmla="*/ 72 w 164"/>
                <a:gd name="T51" fmla="*/ 162 h 168"/>
                <a:gd name="T52" fmla="*/ 78 w 164"/>
                <a:gd name="T53" fmla="*/ 165 h 168"/>
                <a:gd name="T54" fmla="*/ 82 w 164"/>
                <a:gd name="T55" fmla="*/ 165 h 168"/>
                <a:gd name="T56" fmla="*/ 84 w 164"/>
                <a:gd name="T57" fmla="*/ 163 h 168"/>
                <a:gd name="T58" fmla="*/ 88 w 164"/>
                <a:gd name="T59" fmla="*/ 164 h 168"/>
                <a:gd name="T60" fmla="*/ 91 w 164"/>
                <a:gd name="T61" fmla="*/ 160 h 168"/>
                <a:gd name="T62" fmla="*/ 95 w 164"/>
                <a:gd name="T63" fmla="*/ 161 h 168"/>
                <a:gd name="T64" fmla="*/ 99 w 164"/>
                <a:gd name="T65" fmla="*/ 157 h 168"/>
                <a:gd name="T66" fmla="*/ 155 w 164"/>
                <a:gd name="T67" fmla="*/ 99 h 168"/>
                <a:gd name="T68" fmla="*/ 159 w 164"/>
                <a:gd name="T69" fmla="*/ 95 h 168"/>
                <a:gd name="T70" fmla="*/ 158 w 164"/>
                <a:gd name="T71" fmla="*/ 92 h 168"/>
                <a:gd name="T72" fmla="*/ 160 w 164"/>
                <a:gd name="T73" fmla="*/ 86 h 168"/>
                <a:gd name="T74" fmla="*/ 161 w 164"/>
                <a:gd name="T75" fmla="*/ 83 h 168"/>
                <a:gd name="T76" fmla="*/ 161 w 164"/>
                <a:gd name="T77" fmla="*/ 79 h 168"/>
                <a:gd name="T78" fmla="*/ 160 w 164"/>
                <a:gd name="T79" fmla="*/ 75 h 168"/>
                <a:gd name="T80" fmla="*/ 161 w 164"/>
                <a:gd name="T81" fmla="*/ 72 h 168"/>
                <a:gd name="T82" fmla="*/ 159 w 164"/>
                <a:gd name="T83" fmla="*/ 69 h 168"/>
                <a:gd name="T84" fmla="*/ 155 w 164"/>
                <a:gd name="T85" fmla="*/ 65 h 168"/>
                <a:gd name="T86" fmla="*/ 155 w 164"/>
                <a:gd name="T87" fmla="*/ 62 h 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4"/>
                <a:gd name="T133" fmla="*/ 0 h 168"/>
                <a:gd name="T134" fmla="*/ 164 w 164"/>
                <a:gd name="T135" fmla="*/ 168 h 1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4" h="168">
                  <a:moveTo>
                    <a:pt x="155" y="62"/>
                  </a:moveTo>
                  <a:lnTo>
                    <a:pt x="100" y="8"/>
                  </a:lnTo>
                  <a:lnTo>
                    <a:pt x="96" y="7"/>
                  </a:lnTo>
                  <a:lnTo>
                    <a:pt x="98" y="5"/>
                  </a:lnTo>
                  <a:lnTo>
                    <a:pt x="96" y="3"/>
                  </a:lnTo>
                  <a:lnTo>
                    <a:pt x="94" y="4"/>
                  </a:lnTo>
                  <a:lnTo>
                    <a:pt x="92" y="3"/>
                  </a:lnTo>
                  <a:lnTo>
                    <a:pt x="89" y="2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3" y="0"/>
                  </a:lnTo>
                  <a:lnTo>
                    <a:pt x="80" y="2"/>
                  </a:lnTo>
                  <a:lnTo>
                    <a:pt x="79" y="3"/>
                  </a:lnTo>
                  <a:lnTo>
                    <a:pt x="75" y="3"/>
                  </a:lnTo>
                  <a:lnTo>
                    <a:pt x="73" y="4"/>
                  </a:lnTo>
                  <a:lnTo>
                    <a:pt x="69" y="4"/>
                  </a:lnTo>
                  <a:lnTo>
                    <a:pt x="71" y="6"/>
                  </a:lnTo>
                  <a:lnTo>
                    <a:pt x="67" y="6"/>
                  </a:lnTo>
                  <a:lnTo>
                    <a:pt x="69" y="8"/>
                  </a:lnTo>
                  <a:lnTo>
                    <a:pt x="65" y="7"/>
                  </a:lnTo>
                  <a:lnTo>
                    <a:pt x="61" y="10"/>
                  </a:lnTo>
                  <a:lnTo>
                    <a:pt x="7" y="68"/>
                  </a:lnTo>
                  <a:lnTo>
                    <a:pt x="8" y="72"/>
                  </a:lnTo>
                  <a:lnTo>
                    <a:pt x="9" y="70"/>
                  </a:lnTo>
                  <a:lnTo>
                    <a:pt x="8" y="72"/>
                  </a:lnTo>
                  <a:lnTo>
                    <a:pt x="5" y="74"/>
                  </a:lnTo>
                  <a:lnTo>
                    <a:pt x="4" y="75"/>
                  </a:lnTo>
                  <a:lnTo>
                    <a:pt x="4" y="79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4" y="82"/>
                  </a:lnTo>
                  <a:lnTo>
                    <a:pt x="2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2" y="91"/>
                  </a:lnTo>
                  <a:lnTo>
                    <a:pt x="0" y="93"/>
                  </a:lnTo>
                  <a:lnTo>
                    <a:pt x="2" y="95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8" y="105"/>
                  </a:lnTo>
                  <a:lnTo>
                    <a:pt x="60" y="157"/>
                  </a:lnTo>
                  <a:lnTo>
                    <a:pt x="62" y="158"/>
                  </a:lnTo>
                  <a:lnTo>
                    <a:pt x="66" y="159"/>
                  </a:lnTo>
                  <a:lnTo>
                    <a:pt x="68" y="162"/>
                  </a:lnTo>
                  <a:lnTo>
                    <a:pt x="70" y="164"/>
                  </a:lnTo>
                  <a:lnTo>
                    <a:pt x="72" y="162"/>
                  </a:lnTo>
                  <a:lnTo>
                    <a:pt x="74" y="164"/>
                  </a:lnTo>
                  <a:lnTo>
                    <a:pt x="76" y="166"/>
                  </a:lnTo>
                  <a:lnTo>
                    <a:pt x="78" y="165"/>
                  </a:lnTo>
                  <a:lnTo>
                    <a:pt x="80" y="167"/>
                  </a:lnTo>
                  <a:lnTo>
                    <a:pt x="82" y="165"/>
                  </a:lnTo>
                  <a:lnTo>
                    <a:pt x="80" y="167"/>
                  </a:lnTo>
                  <a:lnTo>
                    <a:pt x="82" y="165"/>
                  </a:lnTo>
                  <a:lnTo>
                    <a:pt x="84" y="163"/>
                  </a:lnTo>
                  <a:lnTo>
                    <a:pt x="88" y="164"/>
                  </a:lnTo>
                  <a:lnTo>
                    <a:pt x="90" y="162"/>
                  </a:lnTo>
                  <a:lnTo>
                    <a:pt x="91" y="160"/>
                  </a:lnTo>
                  <a:lnTo>
                    <a:pt x="94" y="162"/>
                  </a:lnTo>
                  <a:lnTo>
                    <a:pt x="95" y="161"/>
                  </a:lnTo>
                  <a:lnTo>
                    <a:pt x="97" y="159"/>
                  </a:lnTo>
                  <a:lnTo>
                    <a:pt x="99" y="157"/>
                  </a:lnTo>
                  <a:lnTo>
                    <a:pt x="151" y="98"/>
                  </a:lnTo>
                  <a:lnTo>
                    <a:pt x="155" y="99"/>
                  </a:lnTo>
                  <a:lnTo>
                    <a:pt x="153" y="97"/>
                  </a:lnTo>
                  <a:lnTo>
                    <a:pt x="155" y="95"/>
                  </a:lnTo>
                  <a:lnTo>
                    <a:pt x="159" y="95"/>
                  </a:lnTo>
                  <a:lnTo>
                    <a:pt x="157" y="93"/>
                  </a:lnTo>
                  <a:lnTo>
                    <a:pt x="158" y="92"/>
                  </a:lnTo>
                  <a:lnTo>
                    <a:pt x="161" y="90"/>
                  </a:lnTo>
                  <a:lnTo>
                    <a:pt x="160" y="86"/>
                  </a:lnTo>
                  <a:lnTo>
                    <a:pt x="161" y="83"/>
                  </a:lnTo>
                  <a:lnTo>
                    <a:pt x="161" y="79"/>
                  </a:lnTo>
                  <a:lnTo>
                    <a:pt x="163" y="77"/>
                  </a:lnTo>
                  <a:lnTo>
                    <a:pt x="160" y="75"/>
                  </a:lnTo>
                  <a:lnTo>
                    <a:pt x="161" y="72"/>
                  </a:lnTo>
                  <a:lnTo>
                    <a:pt x="159" y="69"/>
                  </a:lnTo>
                  <a:lnTo>
                    <a:pt x="159" y="66"/>
                  </a:lnTo>
                  <a:lnTo>
                    <a:pt x="155" y="65"/>
                  </a:lnTo>
                  <a:lnTo>
                    <a:pt x="157" y="63"/>
                  </a:lnTo>
                  <a:lnTo>
                    <a:pt x="155" y="6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 rot="14828429">
              <a:off x="587461" y="2398886"/>
              <a:ext cx="366808" cy="410670"/>
            </a:xfrm>
            <a:custGeom>
              <a:avLst/>
              <a:gdLst>
                <a:gd name="T0" fmla="*/ 235 w 236"/>
                <a:gd name="T1" fmla="*/ 78 h 242"/>
                <a:gd name="T2" fmla="*/ 157 w 236"/>
                <a:gd name="T3" fmla="*/ 0 h 242"/>
                <a:gd name="T4" fmla="*/ 0 w 236"/>
                <a:gd name="T5" fmla="*/ 163 h 242"/>
                <a:gd name="T6" fmla="*/ 80 w 236"/>
                <a:gd name="T7" fmla="*/ 241 h 242"/>
                <a:gd name="T8" fmla="*/ 235 w 236"/>
                <a:gd name="T9" fmla="*/ 78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242"/>
                <a:gd name="T17" fmla="*/ 236 w 236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242">
                  <a:moveTo>
                    <a:pt x="235" y="78"/>
                  </a:moveTo>
                  <a:lnTo>
                    <a:pt x="157" y="0"/>
                  </a:lnTo>
                  <a:lnTo>
                    <a:pt x="0" y="163"/>
                  </a:lnTo>
                  <a:lnTo>
                    <a:pt x="80" y="241"/>
                  </a:lnTo>
                  <a:lnTo>
                    <a:pt x="235" y="78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 rot="14828429">
              <a:off x="402802" y="2803964"/>
              <a:ext cx="366808" cy="410670"/>
            </a:xfrm>
            <a:custGeom>
              <a:avLst/>
              <a:gdLst>
                <a:gd name="T0" fmla="*/ 235 w 236"/>
                <a:gd name="T1" fmla="*/ 81 h 242"/>
                <a:gd name="T2" fmla="*/ 155 w 236"/>
                <a:gd name="T3" fmla="*/ 0 h 242"/>
                <a:gd name="T4" fmla="*/ 0 w 236"/>
                <a:gd name="T5" fmla="*/ 166 h 242"/>
                <a:gd name="T6" fmla="*/ 78 w 236"/>
                <a:gd name="T7" fmla="*/ 241 h 242"/>
                <a:gd name="T8" fmla="*/ 235 w 236"/>
                <a:gd name="T9" fmla="*/ 81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242"/>
                <a:gd name="T17" fmla="*/ 236 w 236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242">
                  <a:moveTo>
                    <a:pt x="235" y="81"/>
                  </a:moveTo>
                  <a:lnTo>
                    <a:pt x="155" y="0"/>
                  </a:lnTo>
                  <a:lnTo>
                    <a:pt x="0" y="166"/>
                  </a:lnTo>
                  <a:lnTo>
                    <a:pt x="78" y="241"/>
                  </a:lnTo>
                  <a:lnTo>
                    <a:pt x="235" y="81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18904" y="1114918"/>
            <a:ext cx="595329" cy="771886"/>
            <a:chOff x="380871" y="2420817"/>
            <a:chExt cx="595329" cy="771886"/>
          </a:xfrm>
        </p:grpSpPr>
        <p:sp>
          <p:nvSpPr>
            <p:cNvPr id="13" name="Freeform 37"/>
            <p:cNvSpPr>
              <a:spLocks/>
            </p:cNvSpPr>
            <p:nvPr/>
          </p:nvSpPr>
          <p:spPr bwMode="auto">
            <a:xfrm rot="14828429">
              <a:off x="558531" y="2678138"/>
              <a:ext cx="254901" cy="285093"/>
            </a:xfrm>
            <a:custGeom>
              <a:avLst/>
              <a:gdLst>
                <a:gd name="T0" fmla="*/ 100 w 164"/>
                <a:gd name="T1" fmla="*/ 8 h 168"/>
                <a:gd name="T2" fmla="*/ 98 w 164"/>
                <a:gd name="T3" fmla="*/ 5 h 168"/>
                <a:gd name="T4" fmla="*/ 94 w 164"/>
                <a:gd name="T5" fmla="*/ 4 h 168"/>
                <a:gd name="T6" fmla="*/ 89 w 164"/>
                <a:gd name="T7" fmla="*/ 2 h 168"/>
                <a:gd name="T8" fmla="*/ 86 w 164"/>
                <a:gd name="T9" fmla="*/ 0 h 168"/>
                <a:gd name="T10" fmla="*/ 83 w 164"/>
                <a:gd name="T11" fmla="*/ 0 h 168"/>
                <a:gd name="T12" fmla="*/ 79 w 164"/>
                <a:gd name="T13" fmla="*/ 3 h 168"/>
                <a:gd name="T14" fmla="*/ 73 w 164"/>
                <a:gd name="T15" fmla="*/ 4 h 168"/>
                <a:gd name="T16" fmla="*/ 69 w 164"/>
                <a:gd name="T17" fmla="*/ 4 h 168"/>
                <a:gd name="T18" fmla="*/ 69 w 164"/>
                <a:gd name="T19" fmla="*/ 8 h 168"/>
                <a:gd name="T20" fmla="*/ 65 w 164"/>
                <a:gd name="T21" fmla="*/ 7 h 168"/>
                <a:gd name="T22" fmla="*/ 8 w 164"/>
                <a:gd name="T23" fmla="*/ 72 h 168"/>
                <a:gd name="T24" fmla="*/ 5 w 164"/>
                <a:gd name="T25" fmla="*/ 74 h 168"/>
                <a:gd name="T26" fmla="*/ 4 w 164"/>
                <a:gd name="T27" fmla="*/ 75 h 168"/>
                <a:gd name="T28" fmla="*/ 2 w 164"/>
                <a:gd name="T29" fmla="*/ 80 h 168"/>
                <a:gd name="T30" fmla="*/ 4 w 164"/>
                <a:gd name="T31" fmla="*/ 82 h 168"/>
                <a:gd name="T32" fmla="*/ 0 w 164"/>
                <a:gd name="T33" fmla="*/ 86 h 168"/>
                <a:gd name="T34" fmla="*/ 2 w 164"/>
                <a:gd name="T35" fmla="*/ 91 h 168"/>
                <a:gd name="T36" fmla="*/ 2 w 164"/>
                <a:gd name="T37" fmla="*/ 95 h 168"/>
                <a:gd name="T38" fmla="*/ 2 w 164"/>
                <a:gd name="T39" fmla="*/ 99 h 168"/>
                <a:gd name="T40" fmla="*/ 6 w 164"/>
                <a:gd name="T41" fmla="*/ 103 h 168"/>
                <a:gd name="T42" fmla="*/ 8 w 164"/>
                <a:gd name="T43" fmla="*/ 105 h 168"/>
                <a:gd name="T44" fmla="*/ 62 w 164"/>
                <a:gd name="T45" fmla="*/ 158 h 168"/>
                <a:gd name="T46" fmla="*/ 66 w 164"/>
                <a:gd name="T47" fmla="*/ 159 h 168"/>
                <a:gd name="T48" fmla="*/ 70 w 164"/>
                <a:gd name="T49" fmla="*/ 164 h 168"/>
                <a:gd name="T50" fmla="*/ 72 w 164"/>
                <a:gd name="T51" fmla="*/ 162 h 168"/>
                <a:gd name="T52" fmla="*/ 78 w 164"/>
                <a:gd name="T53" fmla="*/ 165 h 168"/>
                <a:gd name="T54" fmla="*/ 82 w 164"/>
                <a:gd name="T55" fmla="*/ 165 h 168"/>
                <a:gd name="T56" fmla="*/ 84 w 164"/>
                <a:gd name="T57" fmla="*/ 163 h 168"/>
                <a:gd name="T58" fmla="*/ 88 w 164"/>
                <a:gd name="T59" fmla="*/ 164 h 168"/>
                <a:gd name="T60" fmla="*/ 91 w 164"/>
                <a:gd name="T61" fmla="*/ 160 h 168"/>
                <a:gd name="T62" fmla="*/ 95 w 164"/>
                <a:gd name="T63" fmla="*/ 161 h 168"/>
                <a:gd name="T64" fmla="*/ 99 w 164"/>
                <a:gd name="T65" fmla="*/ 157 h 168"/>
                <a:gd name="T66" fmla="*/ 155 w 164"/>
                <a:gd name="T67" fmla="*/ 99 h 168"/>
                <a:gd name="T68" fmla="*/ 159 w 164"/>
                <a:gd name="T69" fmla="*/ 95 h 168"/>
                <a:gd name="T70" fmla="*/ 158 w 164"/>
                <a:gd name="T71" fmla="*/ 92 h 168"/>
                <a:gd name="T72" fmla="*/ 160 w 164"/>
                <a:gd name="T73" fmla="*/ 86 h 168"/>
                <a:gd name="T74" fmla="*/ 161 w 164"/>
                <a:gd name="T75" fmla="*/ 83 h 168"/>
                <a:gd name="T76" fmla="*/ 161 w 164"/>
                <a:gd name="T77" fmla="*/ 79 h 168"/>
                <a:gd name="T78" fmla="*/ 160 w 164"/>
                <a:gd name="T79" fmla="*/ 75 h 168"/>
                <a:gd name="T80" fmla="*/ 161 w 164"/>
                <a:gd name="T81" fmla="*/ 72 h 168"/>
                <a:gd name="T82" fmla="*/ 159 w 164"/>
                <a:gd name="T83" fmla="*/ 69 h 168"/>
                <a:gd name="T84" fmla="*/ 155 w 164"/>
                <a:gd name="T85" fmla="*/ 65 h 168"/>
                <a:gd name="T86" fmla="*/ 155 w 164"/>
                <a:gd name="T87" fmla="*/ 62 h 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4"/>
                <a:gd name="T133" fmla="*/ 0 h 168"/>
                <a:gd name="T134" fmla="*/ 164 w 164"/>
                <a:gd name="T135" fmla="*/ 168 h 1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4" h="168">
                  <a:moveTo>
                    <a:pt x="155" y="62"/>
                  </a:moveTo>
                  <a:lnTo>
                    <a:pt x="100" y="8"/>
                  </a:lnTo>
                  <a:lnTo>
                    <a:pt x="96" y="7"/>
                  </a:lnTo>
                  <a:lnTo>
                    <a:pt x="98" y="5"/>
                  </a:lnTo>
                  <a:lnTo>
                    <a:pt x="96" y="3"/>
                  </a:lnTo>
                  <a:lnTo>
                    <a:pt x="94" y="4"/>
                  </a:lnTo>
                  <a:lnTo>
                    <a:pt x="92" y="3"/>
                  </a:lnTo>
                  <a:lnTo>
                    <a:pt x="89" y="2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3" y="0"/>
                  </a:lnTo>
                  <a:lnTo>
                    <a:pt x="80" y="2"/>
                  </a:lnTo>
                  <a:lnTo>
                    <a:pt x="79" y="3"/>
                  </a:lnTo>
                  <a:lnTo>
                    <a:pt x="75" y="3"/>
                  </a:lnTo>
                  <a:lnTo>
                    <a:pt x="73" y="4"/>
                  </a:lnTo>
                  <a:lnTo>
                    <a:pt x="69" y="4"/>
                  </a:lnTo>
                  <a:lnTo>
                    <a:pt x="71" y="6"/>
                  </a:lnTo>
                  <a:lnTo>
                    <a:pt x="67" y="6"/>
                  </a:lnTo>
                  <a:lnTo>
                    <a:pt x="69" y="8"/>
                  </a:lnTo>
                  <a:lnTo>
                    <a:pt x="65" y="7"/>
                  </a:lnTo>
                  <a:lnTo>
                    <a:pt x="61" y="10"/>
                  </a:lnTo>
                  <a:lnTo>
                    <a:pt x="7" y="68"/>
                  </a:lnTo>
                  <a:lnTo>
                    <a:pt x="8" y="72"/>
                  </a:lnTo>
                  <a:lnTo>
                    <a:pt x="9" y="70"/>
                  </a:lnTo>
                  <a:lnTo>
                    <a:pt x="8" y="72"/>
                  </a:lnTo>
                  <a:lnTo>
                    <a:pt x="5" y="74"/>
                  </a:lnTo>
                  <a:lnTo>
                    <a:pt x="4" y="75"/>
                  </a:lnTo>
                  <a:lnTo>
                    <a:pt x="4" y="79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4" y="82"/>
                  </a:lnTo>
                  <a:lnTo>
                    <a:pt x="2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2" y="91"/>
                  </a:lnTo>
                  <a:lnTo>
                    <a:pt x="0" y="93"/>
                  </a:lnTo>
                  <a:lnTo>
                    <a:pt x="2" y="95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8" y="105"/>
                  </a:lnTo>
                  <a:lnTo>
                    <a:pt x="60" y="157"/>
                  </a:lnTo>
                  <a:lnTo>
                    <a:pt x="62" y="158"/>
                  </a:lnTo>
                  <a:lnTo>
                    <a:pt x="66" y="159"/>
                  </a:lnTo>
                  <a:lnTo>
                    <a:pt x="68" y="162"/>
                  </a:lnTo>
                  <a:lnTo>
                    <a:pt x="70" y="164"/>
                  </a:lnTo>
                  <a:lnTo>
                    <a:pt x="72" y="162"/>
                  </a:lnTo>
                  <a:lnTo>
                    <a:pt x="74" y="164"/>
                  </a:lnTo>
                  <a:lnTo>
                    <a:pt x="76" y="166"/>
                  </a:lnTo>
                  <a:lnTo>
                    <a:pt x="78" y="165"/>
                  </a:lnTo>
                  <a:lnTo>
                    <a:pt x="80" y="167"/>
                  </a:lnTo>
                  <a:lnTo>
                    <a:pt x="82" y="165"/>
                  </a:lnTo>
                  <a:lnTo>
                    <a:pt x="80" y="167"/>
                  </a:lnTo>
                  <a:lnTo>
                    <a:pt x="82" y="165"/>
                  </a:lnTo>
                  <a:lnTo>
                    <a:pt x="84" y="163"/>
                  </a:lnTo>
                  <a:lnTo>
                    <a:pt x="88" y="164"/>
                  </a:lnTo>
                  <a:lnTo>
                    <a:pt x="90" y="162"/>
                  </a:lnTo>
                  <a:lnTo>
                    <a:pt x="91" y="160"/>
                  </a:lnTo>
                  <a:lnTo>
                    <a:pt x="94" y="162"/>
                  </a:lnTo>
                  <a:lnTo>
                    <a:pt x="95" y="161"/>
                  </a:lnTo>
                  <a:lnTo>
                    <a:pt x="97" y="159"/>
                  </a:lnTo>
                  <a:lnTo>
                    <a:pt x="99" y="157"/>
                  </a:lnTo>
                  <a:lnTo>
                    <a:pt x="151" y="98"/>
                  </a:lnTo>
                  <a:lnTo>
                    <a:pt x="155" y="99"/>
                  </a:lnTo>
                  <a:lnTo>
                    <a:pt x="153" y="97"/>
                  </a:lnTo>
                  <a:lnTo>
                    <a:pt x="155" y="95"/>
                  </a:lnTo>
                  <a:lnTo>
                    <a:pt x="159" y="95"/>
                  </a:lnTo>
                  <a:lnTo>
                    <a:pt x="157" y="93"/>
                  </a:lnTo>
                  <a:lnTo>
                    <a:pt x="158" y="92"/>
                  </a:lnTo>
                  <a:lnTo>
                    <a:pt x="161" y="90"/>
                  </a:lnTo>
                  <a:lnTo>
                    <a:pt x="160" y="86"/>
                  </a:lnTo>
                  <a:lnTo>
                    <a:pt x="161" y="83"/>
                  </a:lnTo>
                  <a:lnTo>
                    <a:pt x="161" y="79"/>
                  </a:lnTo>
                  <a:lnTo>
                    <a:pt x="163" y="77"/>
                  </a:lnTo>
                  <a:lnTo>
                    <a:pt x="160" y="75"/>
                  </a:lnTo>
                  <a:lnTo>
                    <a:pt x="161" y="72"/>
                  </a:lnTo>
                  <a:lnTo>
                    <a:pt x="159" y="69"/>
                  </a:lnTo>
                  <a:lnTo>
                    <a:pt x="159" y="66"/>
                  </a:lnTo>
                  <a:lnTo>
                    <a:pt x="155" y="65"/>
                  </a:lnTo>
                  <a:lnTo>
                    <a:pt x="157" y="63"/>
                  </a:lnTo>
                  <a:lnTo>
                    <a:pt x="155" y="6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38"/>
            <p:cNvSpPr>
              <a:spLocks/>
            </p:cNvSpPr>
            <p:nvPr/>
          </p:nvSpPr>
          <p:spPr bwMode="auto">
            <a:xfrm rot="14828429">
              <a:off x="587461" y="2398886"/>
              <a:ext cx="366808" cy="410670"/>
            </a:xfrm>
            <a:custGeom>
              <a:avLst/>
              <a:gdLst>
                <a:gd name="T0" fmla="*/ 235 w 236"/>
                <a:gd name="T1" fmla="*/ 78 h 242"/>
                <a:gd name="T2" fmla="*/ 157 w 236"/>
                <a:gd name="T3" fmla="*/ 0 h 242"/>
                <a:gd name="T4" fmla="*/ 0 w 236"/>
                <a:gd name="T5" fmla="*/ 163 h 242"/>
                <a:gd name="T6" fmla="*/ 80 w 236"/>
                <a:gd name="T7" fmla="*/ 241 h 242"/>
                <a:gd name="T8" fmla="*/ 235 w 236"/>
                <a:gd name="T9" fmla="*/ 78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242"/>
                <a:gd name="T17" fmla="*/ 236 w 236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242">
                  <a:moveTo>
                    <a:pt x="235" y="78"/>
                  </a:moveTo>
                  <a:lnTo>
                    <a:pt x="157" y="0"/>
                  </a:lnTo>
                  <a:lnTo>
                    <a:pt x="0" y="163"/>
                  </a:lnTo>
                  <a:lnTo>
                    <a:pt x="80" y="241"/>
                  </a:lnTo>
                  <a:lnTo>
                    <a:pt x="235" y="78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39"/>
            <p:cNvSpPr>
              <a:spLocks/>
            </p:cNvSpPr>
            <p:nvPr/>
          </p:nvSpPr>
          <p:spPr bwMode="auto">
            <a:xfrm rot="14828429">
              <a:off x="402802" y="2803964"/>
              <a:ext cx="366808" cy="410670"/>
            </a:xfrm>
            <a:custGeom>
              <a:avLst/>
              <a:gdLst>
                <a:gd name="T0" fmla="*/ 235 w 236"/>
                <a:gd name="T1" fmla="*/ 81 h 242"/>
                <a:gd name="T2" fmla="*/ 155 w 236"/>
                <a:gd name="T3" fmla="*/ 0 h 242"/>
                <a:gd name="T4" fmla="*/ 0 w 236"/>
                <a:gd name="T5" fmla="*/ 166 h 242"/>
                <a:gd name="T6" fmla="*/ 78 w 236"/>
                <a:gd name="T7" fmla="*/ 241 h 242"/>
                <a:gd name="T8" fmla="*/ 235 w 236"/>
                <a:gd name="T9" fmla="*/ 81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242"/>
                <a:gd name="T17" fmla="*/ 236 w 236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242">
                  <a:moveTo>
                    <a:pt x="235" y="81"/>
                  </a:moveTo>
                  <a:lnTo>
                    <a:pt x="155" y="0"/>
                  </a:lnTo>
                  <a:lnTo>
                    <a:pt x="0" y="166"/>
                  </a:lnTo>
                  <a:lnTo>
                    <a:pt x="78" y="241"/>
                  </a:lnTo>
                  <a:lnTo>
                    <a:pt x="235" y="81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480360" y="5519244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Rover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012178" y="1580719"/>
            <a:ext cx="1907870" cy="12957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247900" y="1580719"/>
            <a:ext cx="672148" cy="12957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58334" y="5794015"/>
            <a:ext cx="9717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photo: crosby</a:t>
            </a:r>
          </a:p>
        </p:txBody>
      </p:sp>
    </p:spTree>
    <p:extLst>
      <p:ext uri="{BB962C8B-B14F-4D97-AF65-F5344CB8AC3E}">
        <p14:creationId xmlns:p14="http://schemas.microsoft.com/office/powerpoint/2010/main" val="256949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2.2: Change Detection with GNSS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How to survey change?</a:t>
            </a:r>
          </a:p>
          <a:p>
            <a:r>
              <a:rPr lang="en-US" sz="2400" dirty="0"/>
              <a:t>How to analyze and interpret change?</a:t>
            </a:r>
          </a:p>
          <a:p>
            <a:r>
              <a:rPr lang="en-US" sz="2400" dirty="0"/>
              <a:t>Which dimension is change in (2D vs 3D)?</a:t>
            </a:r>
          </a:p>
          <a:p>
            <a:r>
              <a:rPr lang="en-US" sz="2400" dirty="0"/>
              <a:t>How apply change data to societal issues?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6" r="23588"/>
          <a:stretch/>
        </p:blipFill>
        <p:spPr>
          <a:xfrm>
            <a:off x="6595354" y="949333"/>
            <a:ext cx="2158839" cy="46197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5354" y="5336438"/>
            <a:ext cx="9717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photo: crosby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145" y="2881276"/>
            <a:ext cx="3745783" cy="3175382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061885" y="3298562"/>
          <a:ext cx="4424516" cy="2573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24150" y="6020462"/>
            <a:ext cx="2447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from Salmon Falls Landslide, ID</a:t>
            </a:r>
          </a:p>
        </p:txBody>
      </p:sp>
    </p:spTree>
    <p:extLst>
      <p:ext uri="{BB962C8B-B14F-4D97-AF65-F5344CB8AC3E}">
        <p14:creationId xmlns:p14="http://schemas.microsoft.com/office/powerpoint/2010/main" val="20156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3: Static GNSS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are the components of static GNSS?</a:t>
            </a:r>
          </a:p>
          <a:p>
            <a:r>
              <a:rPr lang="en-US" sz="2400" dirty="0"/>
              <a:t>How to design, conduct, and process static GNSS?</a:t>
            </a:r>
          </a:p>
          <a:p>
            <a:r>
              <a:rPr lang="en-US" sz="2400" dirty="0"/>
              <a:t>How to analyze and interpret static GNSS?</a:t>
            </a:r>
          </a:p>
          <a:p>
            <a:r>
              <a:rPr lang="en-US" sz="2400" dirty="0"/>
              <a:t>How use static GNSS for societal issues?</a:t>
            </a:r>
          </a:p>
          <a:p>
            <a:pPr lvl="1"/>
            <a:endParaRPr lang="en-US" dirty="0"/>
          </a:p>
        </p:txBody>
      </p:sp>
      <p:pic>
        <p:nvPicPr>
          <p:cNvPr id="3074" name="Picture 2" descr="Unit 3, IMG, PBO St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0" b="28816"/>
          <a:stretch/>
        </p:blipFill>
        <p:spPr bwMode="auto">
          <a:xfrm>
            <a:off x="0" y="4500743"/>
            <a:ext cx="9144000" cy="181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7" t="7094" r="184" b="26973"/>
          <a:stretch/>
        </p:blipFill>
        <p:spPr>
          <a:xfrm>
            <a:off x="5269935" y="2829571"/>
            <a:ext cx="3414619" cy="2125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171433" y="6058101"/>
            <a:ext cx="10262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photos: crosby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64" y="3004775"/>
            <a:ext cx="2451386" cy="166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63" y="3004775"/>
            <a:ext cx="1224116" cy="158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98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Prepared Datasets</a:t>
            </a:r>
          </a:p>
          <a:p>
            <a:r>
              <a:rPr lang="en-US" dirty="0"/>
              <a:t>Student Examples</a:t>
            </a:r>
          </a:p>
          <a:p>
            <a:r>
              <a:rPr lang="en-US" dirty="0"/>
              <a:t>Instructor Stories</a:t>
            </a:r>
          </a:p>
          <a:p>
            <a:pPr lvl="1"/>
            <a:r>
              <a:rPr lang="en-US" dirty="0"/>
              <a:t>Borah Fault Leveling Line</a:t>
            </a:r>
          </a:p>
          <a:p>
            <a:r>
              <a:rPr lang="en-US" dirty="0"/>
              <a:t>Other Online Resources</a:t>
            </a:r>
          </a:p>
          <a:p>
            <a:r>
              <a:rPr lang="en-US" dirty="0"/>
              <a:t>Hardware Considerations</a:t>
            </a:r>
          </a:p>
          <a:p>
            <a:endParaRPr lang="en-US" dirty="0"/>
          </a:p>
          <a:p>
            <a:r>
              <a:rPr lang="en-US" dirty="0"/>
              <a:t>What else would you like to see?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989" y="237652"/>
            <a:ext cx="4061030" cy="2636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303" y="2953824"/>
            <a:ext cx="22669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63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949332"/>
            <a:ext cx="5963264" cy="4765896"/>
          </a:xfrm>
        </p:spPr>
        <p:txBody>
          <a:bodyPr>
            <a:normAutofit/>
          </a:bodyPr>
          <a:lstStyle/>
          <a:p>
            <a:r>
              <a:rPr lang="en-US" sz="2400" dirty="0"/>
              <a:t>Test all hardware before you go in the field</a:t>
            </a:r>
          </a:p>
          <a:p>
            <a:pPr lvl="1"/>
            <a:r>
              <a:rPr lang="en-US" sz="2000" dirty="0"/>
              <a:t>Troubleshooting hardware is an essential skill</a:t>
            </a:r>
          </a:p>
          <a:p>
            <a:r>
              <a:rPr lang="en-US" sz="2400" dirty="0"/>
              <a:t>Collect the dataset ahead of the students</a:t>
            </a:r>
          </a:p>
          <a:p>
            <a:r>
              <a:rPr lang="en-US" sz="2400" dirty="0"/>
              <a:t>Try to dig up historic data </a:t>
            </a:r>
          </a:p>
          <a:p>
            <a:r>
              <a:rPr lang="en-US" sz="2400" dirty="0"/>
              <a:t>Work in groups of ~5/instrument</a:t>
            </a:r>
          </a:p>
          <a:p>
            <a:r>
              <a:rPr lang="en-US" sz="2400" dirty="0"/>
              <a:t>Modify the assignments and lectures to meet your needs </a:t>
            </a:r>
          </a:p>
          <a:p>
            <a:r>
              <a:rPr lang="en-US" sz="2400" dirty="0"/>
              <a:t>Have fun!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7" r="15782"/>
          <a:stretch/>
        </p:blipFill>
        <p:spPr>
          <a:xfrm>
            <a:off x="6676104" y="900172"/>
            <a:ext cx="2359157" cy="488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27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949332"/>
            <a:ext cx="5963264" cy="4765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7" r="15782"/>
          <a:stretch/>
        </p:blipFill>
        <p:spPr>
          <a:xfrm>
            <a:off x="6676104" y="900172"/>
            <a:ext cx="2359157" cy="488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35012"/>
      </p:ext>
    </p:extLst>
  </p:cSld>
  <p:clrMapOvr>
    <a:masterClrMapping/>
  </p:clrMapOvr>
</p:sld>
</file>

<file path=ppt/theme/theme1.xml><?xml version="1.0" encoding="utf-8"?>
<a:theme xmlns:a="http://schemas.openxmlformats.org/drawingml/2006/main" name="GETSI pptx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2313</TotalTime>
  <Words>354</Words>
  <Application>Microsoft Macintosh PowerPoint</Application>
  <PresentationFormat>On-screen Show (4:3)</PresentationFormat>
  <Paragraphs>73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GETSI pptx template</vt:lpstr>
      <vt:lpstr>Unit 1: GNSS Fundamentals</vt:lpstr>
      <vt:lpstr>Unit 1: GNSS Fundamentals</vt:lpstr>
      <vt:lpstr>Unit 2: Kinematic GNSS Methods</vt:lpstr>
      <vt:lpstr>Unit 2.1: Topography and Kinematic GNSS</vt:lpstr>
      <vt:lpstr>Unit 2.2: Change Detection with GNSS</vt:lpstr>
      <vt:lpstr>Unit 3: Static GNSS Methods</vt:lpstr>
      <vt:lpstr>Additional Resources</vt:lpstr>
      <vt:lpstr>Best Practices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Impact of InTeGrate Materials in an Introductory Environmental Science Course</dc:title>
  <dc:subject/>
  <dc:creator>Monica Bruckner</dc:creator>
  <cp:keywords/>
  <dc:description/>
  <cp:lastModifiedBy>Beth Pratt-Sitaula</cp:lastModifiedBy>
  <cp:revision>124</cp:revision>
  <dcterms:created xsi:type="dcterms:W3CDTF">2017-07-17T22:29:44Z</dcterms:created>
  <dcterms:modified xsi:type="dcterms:W3CDTF">2018-08-15T16:05:18Z</dcterms:modified>
  <cp:category/>
</cp:coreProperties>
</file>