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9" r:id="rId3"/>
    <p:sldId id="257" r:id="rId4"/>
    <p:sldId id="258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27"/>
  </p:normalViewPr>
  <p:slideViewPr>
    <p:cSldViewPr snapToGrid="0" snapToObjects="1">
      <p:cViewPr varScale="1">
        <p:scale>
          <a:sx n="84" d="100"/>
          <a:sy n="84" d="100"/>
        </p:scale>
        <p:origin x="1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6B227-C4F0-634E-BB16-EEFC0591B569}" type="datetimeFigureOut">
              <a:rPr lang="en-US" smtClean="0"/>
              <a:t>8/12/16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1103-6F04-8C4D-81B9-D90EDD474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6B227-C4F0-634E-BB16-EEFC0591B569}" type="datetimeFigureOut">
              <a:rPr lang="en-US" smtClean="0"/>
              <a:t>8/12/16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1103-6F04-8C4D-81B9-D90EDD474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03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6B227-C4F0-634E-BB16-EEFC0591B569}" type="datetimeFigureOut">
              <a:rPr lang="en-US" smtClean="0"/>
              <a:t>8/12/16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1103-6F04-8C4D-81B9-D90EDD474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13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6B227-C4F0-634E-BB16-EEFC0591B569}" type="datetimeFigureOut">
              <a:rPr lang="en-US" smtClean="0"/>
              <a:t>8/12/16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1103-6F04-8C4D-81B9-D90EDD474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95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6B227-C4F0-634E-BB16-EEFC0591B569}" type="datetimeFigureOut">
              <a:rPr lang="en-US" smtClean="0"/>
              <a:t>8/12/16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1103-6F04-8C4D-81B9-D90EDD474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2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6B227-C4F0-634E-BB16-EEFC0591B569}" type="datetimeFigureOut">
              <a:rPr lang="en-US" smtClean="0"/>
              <a:t>8/12/16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1103-6F04-8C4D-81B9-D90EDD474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56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6B227-C4F0-634E-BB16-EEFC0591B569}" type="datetimeFigureOut">
              <a:rPr lang="en-US" smtClean="0"/>
              <a:t>8/12/16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1103-6F04-8C4D-81B9-D90EDD474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5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6B227-C4F0-634E-BB16-EEFC0591B569}" type="datetimeFigureOut">
              <a:rPr lang="en-US" smtClean="0"/>
              <a:t>8/12/16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1103-6F04-8C4D-81B9-D90EDD474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21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6B227-C4F0-634E-BB16-EEFC0591B569}" type="datetimeFigureOut">
              <a:rPr lang="en-US" smtClean="0"/>
              <a:t>8/12/16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1103-6F04-8C4D-81B9-D90EDD474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2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6B227-C4F0-634E-BB16-EEFC0591B569}" type="datetimeFigureOut">
              <a:rPr lang="en-US" smtClean="0"/>
              <a:t>8/12/16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1103-6F04-8C4D-81B9-D90EDD474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5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6B227-C4F0-634E-BB16-EEFC0591B569}" type="datetimeFigureOut">
              <a:rPr lang="en-US" smtClean="0"/>
              <a:t>8/12/16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1103-6F04-8C4D-81B9-D90EDD474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74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6B227-C4F0-634E-BB16-EEFC0591B569}" type="datetimeFigureOut">
              <a:rPr lang="en-US" smtClean="0"/>
              <a:t>8/12/16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61103-6F04-8C4D-81B9-D90EDD474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5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9120" y="1122363"/>
            <a:ext cx="8122920" cy="1575117"/>
          </a:xfrm>
        </p:spPr>
        <p:txBody>
          <a:bodyPr/>
          <a:lstStyle/>
          <a:p>
            <a:r>
              <a:rPr lang="en-US" smtClean="0"/>
              <a:t>GMTSAR Example </a:t>
            </a:r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226878"/>
            <a:ext cx="6858000" cy="1655762"/>
          </a:xfrm>
        </p:spPr>
        <p:txBody>
          <a:bodyPr/>
          <a:lstStyle/>
          <a:p>
            <a:r>
              <a:rPr lang="en-US" dirty="0" smtClean="0"/>
              <a:t>Bin Zhao</a:t>
            </a:r>
          </a:p>
          <a:p>
            <a:r>
              <a:rPr lang="en-US" dirty="0" smtClean="0"/>
              <a:t>UC Berkeley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dirty="0" err="1"/>
              <a:t>ERS_Hector_EQ</a:t>
            </a:r>
            <a:endParaRPr lang="en-US" dirty="0" smtClean="0"/>
          </a:p>
          <a:p>
            <a:pPr marL="0" indent="0">
              <a:lnSpc>
                <a:spcPct val="200000"/>
              </a:lnSpc>
              <a:buNone/>
            </a:pPr>
            <a:endParaRPr lang="en-US" dirty="0"/>
          </a:p>
          <a:p>
            <a:pPr>
              <a:lnSpc>
                <a:spcPct val="200000"/>
              </a:lnSpc>
            </a:pPr>
            <a:r>
              <a:rPr lang="en-US" dirty="0" smtClean="0"/>
              <a:t>S1A_Stack_CPGF_T173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886" y="2180273"/>
            <a:ext cx="4429453" cy="399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1999 Hector EQ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2807"/>
            <a:ext cx="9144000" cy="3859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20" y="1687415"/>
            <a:ext cx="4117340" cy="789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204" y="1708161"/>
            <a:ext cx="4091795" cy="88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1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LOS </a:t>
            </a:r>
            <a:r>
              <a:rPr lang="en-US" sz="3200" dirty="0"/>
              <a:t>along a profile </a:t>
            </a:r>
            <a:r>
              <a:rPr lang="en-US" sz="3200" dirty="0" smtClean="0"/>
              <a:t>A–A’ </a:t>
            </a:r>
            <a:r>
              <a:rPr lang="en-US" sz="3200" dirty="0"/>
              <a:t>perpendicular to </a:t>
            </a:r>
            <a:r>
              <a:rPr lang="en-US" sz="3200" smtClean="0"/>
              <a:t>the Hector Mine</a:t>
            </a:r>
            <a:r>
              <a:rPr lang="en-US" sz="3200" dirty="0"/>
              <a:t> </a:t>
            </a:r>
            <a:r>
              <a:rPr lang="en-US" sz="3200" smtClean="0"/>
              <a:t>earthquake </a:t>
            </a:r>
            <a:r>
              <a:rPr lang="en-US" sz="3200" dirty="0"/>
              <a:t>rupture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25625"/>
            <a:ext cx="7970520" cy="48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2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80" y="772920"/>
            <a:ext cx="2331720" cy="1748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690" y="772920"/>
            <a:ext cx="2328000" cy="174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840" y="775710"/>
            <a:ext cx="2328000" cy="174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80" y="2910195"/>
            <a:ext cx="2328000" cy="174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690" y="2910195"/>
            <a:ext cx="2328000" cy="174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240" y="2910195"/>
            <a:ext cx="2328000" cy="174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80" y="4892925"/>
            <a:ext cx="2328000" cy="174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690" y="4892925"/>
            <a:ext cx="2328000" cy="174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2960" y="4892925"/>
            <a:ext cx="2328000" cy="1746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8160" y="457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2015020-2015068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319190" y="47244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2015020-2015092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318340" y="457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2015020-2015116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62780" y="251892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2015068-2015092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356065" y="2540863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2015068-2015116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312625" y="2586583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2015068-2015140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44150" y="4584553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2015092-2015116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378790" y="4615033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2015092-2015140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365830" y="4630273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2015116-2015140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064375" y="-172105"/>
            <a:ext cx="31817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 smtClean="0"/>
              <a:t>S1A_Stack_CPGF_T173 Example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107690" y="6507480"/>
            <a:ext cx="248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LOS</a:t>
            </a:r>
            <a:r>
              <a:rPr lang="zh-CN" altLang="en-US" dirty="0" smtClean="0"/>
              <a:t> </a:t>
            </a:r>
            <a:r>
              <a:rPr lang="en-US" altLang="zh-CN" dirty="0" smtClean="0"/>
              <a:t>range changes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00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57991"/>
            <a:ext cx="9144000" cy="6436163"/>
            <a:chOff x="0" y="172705"/>
            <a:chExt cx="9144000" cy="63095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75763"/>
              <a:ext cx="9144000" cy="610647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025640" y="172705"/>
              <a:ext cx="2118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mtClean="0"/>
                <a:t>LOS velocity mm/</a:t>
              </a:r>
              <a:r>
                <a:rPr lang="en-US" altLang="zh-CN" dirty="0" err="1" smtClean="0"/>
                <a:t>yr</a:t>
              </a:r>
              <a:endParaRPr lang="en-US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4" y="534735"/>
            <a:ext cx="7167967" cy="595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2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1004</TotalTime>
  <Words>43</Words>
  <Application>Microsoft Macintosh PowerPoint</Application>
  <PresentationFormat>On-screen Show (4:3)</PresentationFormat>
  <Paragraphs>21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Calibri</vt:lpstr>
      <vt:lpstr>Calibri Light</vt:lpstr>
      <vt:lpstr>宋体</vt:lpstr>
      <vt:lpstr>Arial</vt:lpstr>
      <vt:lpstr>Office Theme</vt:lpstr>
      <vt:lpstr>GMTSAR Example Results</vt:lpstr>
      <vt:lpstr>Outline</vt:lpstr>
      <vt:lpstr>1999 Hector EQ</vt:lpstr>
      <vt:lpstr>LOS along a profile A–A’ perpendicular to the Hector Mine earthquake rupture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GMT5SAR Results</dc:title>
  <dc:creator>Microsoft Office User</dc:creator>
  <cp:lastModifiedBy>Microsoft Office User</cp:lastModifiedBy>
  <cp:revision>21</cp:revision>
  <dcterms:created xsi:type="dcterms:W3CDTF">2016-08-11T23:16:06Z</dcterms:created>
  <dcterms:modified xsi:type="dcterms:W3CDTF">2016-08-12T16:02:56Z</dcterms:modified>
</cp:coreProperties>
</file>