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tableStyles.xml" ContentType="application/vnd.openxmlformats-officedocument.presentationml.tableStyles+xml"/>
  <Override PartName="/ppt/slideLayouts/slideLayout8.xml" ContentType="application/vnd.openxmlformats-officedocument.presentationml.slideLayout+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docProps/core.xml" ContentType="application/vnd.openxmlformats-package.core-properties+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s/slide3.xml" ContentType="application/vnd.openxmlformats-officedocument.presentationml.slide+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presentation.xml" ContentType="application/vnd.openxmlformats-officedocument.presentationml.presentation.main+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trictFirstAndLastChars="0" saveSubsetFonts="1" autoCompressPictures="0">
  <p:sldMasterIdLst>
    <p:sldMasterId id="2147483648" r:id="rId1"/>
  </p:sldMasterIdLst>
  <p:notesMasterIdLst>
    <p:notesMasterId r:id="rId8"/>
  </p:notesMasterIdLst>
  <p:handoutMasterIdLst>
    <p:handoutMasterId r:id="rId9"/>
  </p:handoutMasterIdLst>
  <p:sldIdLst>
    <p:sldId id="276" r:id="rId2"/>
    <p:sldId id="277" r:id="rId3"/>
    <p:sldId id="278" r:id="rId4"/>
    <p:sldId id="279" r:id="rId5"/>
    <p:sldId id="280" r:id="rId6"/>
    <p:sldId id="281" r:id="rId7"/>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457200" rtl="0" eaLnBrk="1" latinLnBrk="0" hangingPunct="1">
      <a:defRPr sz="2400" kern="1200">
        <a:solidFill>
          <a:schemeClr val="tx1"/>
        </a:solidFill>
        <a:latin typeface="Times" charset="0"/>
        <a:ea typeface="+mn-ea"/>
        <a:cs typeface="+mn-cs"/>
      </a:defRPr>
    </a:lvl6pPr>
    <a:lvl7pPr marL="2743200" algn="l" defTabSz="457200" rtl="0" eaLnBrk="1" latinLnBrk="0" hangingPunct="1">
      <a:defRPr sz="2400" kern="1200">
        <a:solidFill>
          <a:schemeClr val="tx1"/>
        </a:solidFill>
        <a:latin typeface="Times" charset="0"/>
        <a:ea typeface="+mn-ea"/>
        <a:cs typeface="+mn-cs"/>
      </a:defRPr>
    </a:lvl7pPr>
    <a:lvl8pPr marL="3200400" algn="l" defTabSz="457200" rtl="0" eaLnBrk="1" latinLnBrk="0" hangingPunct="1">
      <a:defRPr sz="2400" kern="1200">
        <a:solidFill>
          <a:schemeClr val="tx1"/>
        </a:solidFill>
        <a:latin typeface="Times" charset="0"/>
        <a:ea typeface="+mn-ea"/>
        <a:cs typeface="+mn-cs"/>
      </a:defRPr>
    </a:lvl8pPr>
    <a:lvl9pPr marL="3657600" algn="l" defTabSz="457200" rtl="0" eaLnBrk="1" latinLnBrk="0" hangingPunct="1">
      <a:defRPr sz="2400" kern="1200">
        <a:solidFill>
          <a:schemeClr val="tx1"/>
        </a:solidFill>
        <a:latin typeface="Times"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howGuides="1">
      <p:cViewPr>
        <p:scale>
          <a:sx n="100" d="100"/>
          <a:sy n="100" d="100"/>
        </p:scale>
        <p:origin x="-1832" y="-8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568"/>
    </p:cViewPr>
  </p:sorter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handoutMaster" Target="handoutMasters/handoutMaster1.xml"/><Relationship Id="rId10" Type="http://schemas.openxmlformats.org/officeDocument/2006/relationships/printerSettings" Target="printerSettings/printerSettings1.bin"/></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150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150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150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40C747C-05A9-AB44-96AF-8DF9DDCDB808}" type="slidenum">
              <a:rPr lang="en-US"/>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18BED4A-D030-5748-8775-51E59D43F7D4}" type="slidenum">
              <a:rPr lang="en-US"/>
              <a:pPr/>
              <a:t>‹#›</a:t>
            </a:fld>
            <a:endParaRPr 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pitchFamily="-65"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2pPr>
    <a:lvl3pPr marL="9144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3pPr>
    <a:lvl4pPr marL="13716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4pPr>
    <a:lvl5pPr marL="18288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04/25/2010</a:t>
            </a:r>
            <a:endParaRPr lang="en-US">
              <a:latin typeface="Times" charset="0"/>
            </a:endParaRPr>
          </a:p>
        </p:txBody>
      </p:sp>
      <p:sp>
        <p:nvSpPr>
          <p:cNvPr id="5" name="Footer Placeholder 4"/>
          <p:cNvSpPr>
            <a:spLocks noGrp="1"/>
          </p:cNvSpPr>
          <p:nvPr>
            <p:ph type="ftr" sz="quarter" idx="11"/>
          </p:nvPr>
        </p:nvSpPr>
        <p:spPr/>
        <p:txBody>
          <a:bodyPr/>
          <a:lstStyle>
            <a:lvl1pPr>
              <a:defRPr/>
            </a:lvl1pPr>
          </a:lstStyle>
          <a:p>
            <a:r>
              <a:rPr lang="en-US" smtClean="0"/>
              <a:t>Track short course: Track Examples</a:t>
            </a:r>
            <a:endParaRPr lang="en-US">
              <a:latin typeface="Times" charset="0"/>
            </a:endParaRPr>
          </a:p>
        </p:txBody>
      </p:sp>
      <p:sp>
        <p:nvSpPr>
          <p:cNvPr id="6" name="Slide Number Placeholder 5"/>
          <p:cNvSpPr>
            <a:spLocks noGrp="1"/>
          </p:cNvSpPr>
          <p:nvPr>
            <p:ph type="sldNum" sz="quarter" idx="12"/>
          </p:nvPr>
        </p:nvSpPr>
        <p:spPr/>
        <p:txBody>
          <a:bodyPr/>
          <a:lstStyle>
            <a:lvl1pPr>
              <a:defRPr smtClean="0"/>
            </a:lvl1pPr>
          </a:lstStyle>
          <a:p>
            <a:fld id="{50B14B61-EB43-864A-8B6D-DF9825509727}" type="slidenum">
              <a:rPr lang="en-US"/>
              <a:pPr/>
              <a:t>‹#›</a:t>
            </a:fld>
            <a:endParaRPr lang="en-US">
              <a:latin typeface="Times"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04/25/2010</a:t>
            </a:r>
            <a:endParaRPr lang="en-US">
              <a:latin typeface="Times" charset="0"/>
            </a:endParaRPr>
          </a:p>
        </p:txBody>
      </p:sp>
      <p:sp>
        <p:nvSpPr>
          <p:cNvPr id="5" name="Footer Placeholder 4"/>
          <p:cNvSpPr>
            <a:spLocks noGrp="1"/>
          </p:cNvSpPr>
          <p:nvPr>
            <p:ph type="ftr" sz="quarter" idx="11"/>
          </p:nvPr>
        </p:nvSpPr>
        <p:spPr/>
        <p:txBody>
          <a:bodyPr/>
          <a:lstStyle>
            <a:lvl1pPr>
              <a:defRPr/>
            </a:lvl1pPr>
          </a:lstStyle>
          <a:p>
            <a:r>
              <a:rPr lang="en-US" smtClean="0"/>
              <a:t>Track short course: Track Examples</a:t>
            </a:r>
            <a:endParaRPr lang="en-US">
              <a:latin typeface="Times" charset="0"/>
            </a:endParaRPr>
          </a:p>
        </p:txBody>
      </p:sp>
      <p:sp>
        <p:nvSpPr>
          <p:cNvPr id="6" name="Slide Number Placeholder 5"/>
          <p:cNvSpPr>
            <a:spLocks noGrp="1"/>
          </p:cNvSpPr>
          <p:nvPr>
            <p:ph type="sldNum" sz="quarter" idx="12"/>
          </p:nvPr>
        </p:nvSpPr>
        <p:spPr/>
        <p:txBody>
          <a:bodyPr/>
          <a:lstStyle>
            <a:lvl1pPr>
              <a:defRPr smtClean="0"/>
            </a:lvl1pPr>
          </a:lstStyle>
          <a:p>
            <a:fld id="{95E6B366-B0A3-8D42-A3D2-C43512598A02}" type="slidenum">
              <a:rPr lang="en-US"/>
              <a:pPr/>
              <a:t>‹#›</a:t>
            </a:fld>
            <a:endParaRPr lang="en-US">
              <a:latin typeface="Times"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04/25/2010</a:t>
            </a:r>
            <a:endParaRPr lang="en-US">
              <a:latin typeface="Times" charset="0"/>
            </a:endParaRPr>
          </a:p>
        </p:txBody>
      </p:sp>
      <p:sp>
        <p:nvSpPr>
          <p:cNvPr id="5" name="Footer Placeholder 4"/>
          <p:cNvSpPr>
            <a:spLocks noGrp="1"/>
          </p:cNvSpPr>
          <p:nvPr>
            <p:ph type="ftr" sz="quarter" idx="11"/>
          </p:nvPr>
        </p:nvSpPr>
        <p:spPr/>
        <p:txBody>
          <a:bodyPr/>
          <a:lstStyle>
            <a:lvl1pPr>
              <a:defRPr/>
            </a:lvl1pPr>
          </a:lstStyle>
          <a:p>
            <a:r>
              <a:rPr lang="en-US" smtClean="0"/>
              <a:t>Track short course: Track Examples</a:t>
            </a:r>
            <a:endParaRPr lang="en-US">
              <a:latin typeface="Times" charset="0"/>
            </a:endParaRPr>
          </a:p>
        </p:txBody>
      </p:sp>
      <p:sp>
        <p:nvSpPr>
          <p:cNvPr id="6" name="Slide Number Placeholder 5"/>
          <p:cNvSpPr>
            <a:spLocks noGrp="1"/>
          </p:cNvSpPr>
          <p:nvPr>
            <p:ph type="sldNum" sz="quarter" idx="12"/>
          </p:nvPr>
        </p:nvSpPr>
        <p:spPr/>
        <p:txBody>
          <a:bodyPr/>
          <a:lstStyle>
            <a:lvl1pPr>
              <a:defRPr smtClean="0"/>
            </a:lvl1pPr>
          </a:lstStyle>
          <a:p>
            <a:fld id="{0EDAFA9C-002D-6A49-93E9-DB78DCBD1882}" type="slidenum">
              <a:rPr lang="en-US"/>
              <a:pPr/>
              <a:t>‹#›</a:t>
            </a:fld>
            <a:endParaRPr lang="en-US">
              <a:latin typeface="Times"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04/25/2010</a:t>
            </a:r>
            <a:endParaRPr lang="en-US">
              <a:latin typeface="Times" charset="0"/>
            </a:endParaRPr>
          </a:p>
        </p:txBody>
      </p:sp>
      <p:sp>
        <p:nvSpPr>
          <p:cNvPr id="5" name="Footer Placeholder 4"/>
          <p:cNvSpPr>
            <a:spLocks noGrp="1"/>
          </p:cNvSpPr>
          <p:nvPr>
            <p:ph type="ftr" sz="quarter" idx="11"/>
          </p:nvPr>
        </p:nvSpPr>
        <p:spPr/>
        <p:txBody>
          <a:bodyPr/>
          <a:lstStyle>
            <a:lvl1pPr>
              <a:defRPr/>
            </a:lvl1pPr>
          </a:lstStyle>
          <a:p>
            <a:r>
              <a:rPr lang="en-US" smtClean="0"/>
              <a:t>Track short course: Track Examples</a:t>
            </a:r>
            <a:endParaRPr lang="en-US">
              <a:latin typeface="Times" charset="0"/>
            </a:endParaRPr>
          </a:p>
        </p:txBody>
      </p:sp>
      <p:sp>
        <p:nvSpPr>
          <p:cNvPr id="6" name="Slide Number Placeholder 5"/>
          <p:cNvSpPr>
            <a:spLocks noGrp="1"/>
          </p:cNvSpPr>
          <p:nvPr>
            <p:ph type="sldNum" sz="quarter" idx="12"/>
          </p:nvPr>
        </p:nvSpPr>
        <p:spPr/>
        <p:txBody>
          <a:bodyPr/>
          <a:lstStyle>
            <a:lvl1pPr>
              <a:defRPr smtClean="0"/>
            </a:lvl1pPr>
          </a:lstStyle>
          <a:p>
            <a:fld id="{3A463334-7426-CB44-AB15-E34B116A3E13}" type="slidenum">
              <a:rPr lang="en-US"/>
              <a:pPr/>
              <a:t>‹#›</a:t>
            </a:fld>
            <a:endParaRPr lang="en-US">
              <a:latin typeface="Times"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04/25/2010</a:t>
            </a:r>
            <a:endParaRPr lang="en-US">
              <a:latin typeface="Times" charset="0"/>
            </a:endParaRPr>
          </a:p>
        </p:txBody>
      </p:sp>
      <p:sp>
        <p:nvSpPr>
          <p:cNvPr id="5" name="Footer Placeholder 4"/>
          <p:cNvSpPr>
            <a:spLocks noGrp="1"/>
          </p:cNvSpPr>
          <p:nvPr>
            <p:ph type="ftr" sz="quarter" idx="11"/>
          </p:nvPr>
        </p:nvSpPr>
        <p:spPr/>
        <p:txBody>
          <a:bodyPr/>
          <a:lstStyle>
            <a:lvl1pPr>
              <a:defRPr/>
            </a:lvl1pPr>
          </a:lstStyle>
          <a:p>
            <a:r>
              <a:rPr lang="en-US" smtClean="0"/>
              <a:t>Track short course: Track Examples</a:t>
            </a:r>
            <a:endParaRPr lang="en-US">
              <a:latin typeface="Times" charset="0"/>
            </a:endParaRPr>
          </a:p>
        </p:txBody>
      </p:sp>
      <p:sp>
        <p:nvSpPr>
          <p:cNvPr id="6" name="Slide Number Placeholder 5"/>
          <p:cNvSpPr>
            <a:spLocks noGrp="1"/>
          </p:cNvSpPr>
          <p:nvPr>
            <p:ph type="sldNum" sz="quarter" idx="12"/>
          </p:nvPr>
        </p:nvSpPr>
        <p:spPr/>
        <p:txBody>
          <a:bodyPr/>
          <a:lstStyle>
            <a:lvl1pPr>
              <a:defRPr smtClean="0"/>
            </a:lvl1pPr>
          </a:lstStyle>
          <a:p>
            <a:fld id="{1D6ED2C2-9981-3544-ADC4-A0F9ADB8F37B}" type="slidenum">
              <a:rPr lang="en-US"/>
              <a:pPr/>
              <a:t>‹#›</a:t>
            </a:fld>
            <a:endParaRPr lang="en-US">
              <a:latin typeface="Times"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04/25/2010</a:t>
            </a:r>
            <a:endParaRPr lang="en-US">
              <a:latin typeface="Times" charset="0"/>
            </a:endParaRPr>
          </a:p>
        </p:txBody>
      </p:sp>
      <p:sp>
        <p:nvSpPr>
          <p:cNvPr id="6" name="Footer Placeholder 5"/>
          <p:cNvSpPr>
            <a:spLocks noGrp="1"/>
          </p:cNvSpPr>
          <p:nvPr>
            <p:ph type="ftr" sz="quarter" idx="11"/>
          </p:nvPr>
        </p:nvSpPr>
        <p:spPr/>
        <p:txBody>
          <a:bodyPr/>
          <a:lstStyle>
            <a:lvl1pPr>
              <a:defRPr/>
            </a:lvl1pPr>
          </a:lstStyle>
          <a:p>
            <a:r>
              <a:rPr lang="en-US" smtClean="0"/>
              <a:t>Track short course: Track Examples</a:t>
            </a:r>
            <a:endParaRPr lang="en-US">
              <a:latin typeface="Times" charset="0"/>
            </a:endParaRPr>
          </a:p>
        </p:txBody>
      </p:sp>
      <p:sp>
        <p:nvSpPr>
          <p:cNvPr id="7" name="Slide Number Placeholder 6"/>
          <p:cNvSpPr>
            <a:spLocks noGrp="1"/>
          </p:cNvSpPr>
          <p:nvPr>
            <p:ph type="sldNum" sz="quarter" idx="12"/>
          </p:nvPr>
        </p:nvSpPr>
        <p:spPr/>
        <p:txBody>
          <a:bodyPr/>
          <a:lstStyle>
            <a:lvl1pPr>
              <a:defRPr smtClean="0"/>
            </a:lvl1pPr>
          </a:lstStyle>
          <a:p>
            <a:fld id="{518D1658-027A-EB40-BEB0-944E4109FD66}" type="slidenum">
              <a:rPr lang="en-US"/>
              <a:pPr/>
              <a:t>‹#›</a:t>
            </a:fld>
            <a:endParaRPr lang="en-US">
              <a:latin typeface="Times"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04/25/2010</a:t>
            </a:r>
            <a:endParaRPr lang="en-US">
              <a:latin typeface="Times" charset="0"/>
            </a:endParaRPr>
          </a:p>
        </p:txBody>
      </p:sp>
      <p:sp>
        <p:nvSpPr>
          <p:cNvPr id="8" name="Footer Placeholder 7"/>
          <p:cNvSpPr>
            <a:spLocks noGrp="1"/>
          </p:cNvSpPr>
          <p:nvPr>
            <p:ph type="ftr" sz="quarter" idx="11"/>
          </p:nvPr>
        </p:nvSpPr>
        <p:spPr/>
        <p:txBody>
          <a:bodyPr/>
          <a:lstStyle>
            <a:lvl1pPr>
              <a:defRPr/>
            </a:lvl1pPr>
          </a:lstStyle>
          <a:p>
            <a:r>
              <a:rPr lang="en-US" smtClean="0"/>
              <a:t>Track short course: Track Examples</a:t>
            </a:r>
            <a:endParaRPr lang="en-US">
              <a:latin typeface="Times" charset="0"/>
            </a:endParaRPr>
          </a:p>
        </p:txBody>
      </p:sp>
      <p:sp>
        <p:nvSpPr>
          <p:cNvPr id="9" name="Slide Number Placeholder 8"/>
          <p:cNvSpPr>
            <a:spLocks noGrp="1"/>
          </p:cNvSpPr>
          <p:nvPr>
            <p:ph type="sldNum" sz="quarter" idx="12"/>
          </p:nvPr>
        </p:nvSpPr>
        <p:spPr/>
        <p:txBody>
          <a:bodyPr/>
          <a:lstStyle>
            <a:lvl1pPr>
              <a:defRPr smtClean="0"/>
            </a:lvl1pPr>
          </a:lstStyle>
          <a:p>
            <a:fld id="{CEC94D80-05CA-CB4E-BEB3-6803281A0DA0}" type="slidenum">
              <a:rPr lang="en-US"/>
              <a:pPr/>
              <a:t>‹#›</a:t>
            </a:fld>
            <a:endParaRPr lang="en-US">
              <a:latin typeface="Times"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04/25/2010</a:t>
            </a:r>
            <a:endParaRPr lang="en-US">
              <a:latin typeface="Times" charset="0"/>
            </a:endParaRPr>
          </a:p>
        </p:txBody>
      </p:sp>
      <p:sp>
        <p:nvSpPr>
          <p:cNvPr id="4" name="Footer Placeholder 3"/>
          <p:cNvSpPr>
            <a:spLocks noGrp="1"/>
          </p:cNvSpPr>
          <p:nvPr>
            <p:ph type="ftr" sz="quarter" idx="11"/>
          </p:nvPr>
        </p:nvSpPr>
        <p:spPr/>
        <p:txBody>
          <a:bodyPr/>
          <a:lstStyle>
            <a:lvl1pPr>
              <a:defRPr/>
            </a:lvl1pPr>
          </a:lstStyle>
          <a:p>
            <a:r>
              <a:rPr lang="en-US" smtClean="0"/>
              <a:t>Track short course: Track Examples</a:t>
            </a:r>
            <a:endParaRPr lang="en-US">
              <a:latin typeface="Times" charset="0"/>
            </a:endParaRPr>
          </a:p>
        </p:txBody>
      </p:sp>
      <p:sp>
        <p:nvSpPr>
          <p:cNvPr id="5" name="Slide Number Placeholder 4"/>
          <p:cNvSpPr>
            <a:spLocks noGrp="1"/>
          </p:cNvSpPr>
          <p:nvPr>
            <p:ph type="sldNum" sz="quarter" idx="12"/>
          </p:nvPr>
        </p:nvSpPr>
        <p:spPr/>
        <p:txBody>
          <a:bodyPr/>
          <a:lstStyle>
            <a:lvl1pPr>
              <a:defRPr smtClean="0"/>
            </a:lvl1pPr>
          </a:lstStyle>
          <a:p>
            <a:fld id="{3FB72F09-5865-B041-BDE2-CA902699E552}" type="slidenum">
              <a:rPr lang="en-US"/>
              <a:pPr/>
              <a:t>‹#›</a:t>
            </a:fld>
            <a:endParaRPr lang="en-US">
              <a:latin typeface="Times"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04/25/2010</a:t>
            </a:r>
            <a:endParaRPr lang="en-US">
              <a:latin typeface="Times" charset="0"/>
            </a:endParaRPr>
          </a:p>
        </p:txBody>
      </p:sp>
      <p:sp>
        <p:nvSpPr>
          <p:cNvPr id="3" name="Footer Placeholder 2"/>
          <p:cNvSpPr>
            <a:spLocks noGrp="1"/>
          </p:cNvSpPr>
          <p:nvPr>
            <p:ph type="ftr" sz="quarter" idx="11"/>
          </p:nvPr>
        </p:nvSpPr>
        <p:spPr/>
        <p:txBody>
          <a:bodyPr/>
          <a:lstStyle>
            <a:lvl1pPr>
              <a:defRPr/>
            </a:lvl1pPr>
          </a:lstStyle>
          <a:p>
            <a:r>
              <a:rPr lang="en-US" smtClean="0"/>
              <a:t>Track short course: Track Examples</a:t>
            </a:r>
            <a:endParaRPr lang="en-US">
              <a:latin typeface="Times" charset="0"/>
            </a:endParaRPr>
          </a:p>
        </p:txBody>
      </p:sp>
      <p:sp>
        <p:nvSpPr>
          <p:cNvPr id="4" name="Slide Number Placeholder 3"/>
          <p:cNvSpPr>
            <a:spLocks noGrp="1"/>
          </p:cNvSpPr>
          <p:nvPr>
            <p:ph type="sldNum" sz="quarter" idx="12"/>
          </p:nvPr>
        </p:nvSpPr>
        <p:spPr/>
        <p:txBody>
          <a:bodyPr/>
          <a:lstStyle>
            <a:lvl1pPr>
              <a:defRPr smtClean="0"/>
            </a:lvl1pPr>
          </a:lstStyle>
          <a:p>
            <a:fld id="{0BD39B64-E8A3-464D-A5B2-E752A3A81254}" type="slidenum">
              <a:rPr lang="en-US"/>
              <a:pPr/>
              <a:t>‹#›</a:t>
            </a:fld>
            <a:endParaRPr lang="en-US">
              <a:latin typeface="Times"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04/25/2010</a:t>
            </a:r>
            <a:endParaRPr lang="en-US">
              <a:latin typeface="Times" charset="0"/>
            </a:endParaRPr>
          </a:p>
        </p:txBody>
      </p:sp>
      <p:sp>
        <p:nvSpPr>
          <p:cNvPr id="6" name="Footer Placeholder 5"/>
          <p:cNvSpPr>
            <a:spLocks noGrp="1"/>
          </p:cNvSpPr>
          <p:nvPr>
            <p:ph type="ftr" sz="quarter" idx="11"/>
          </p:nvPr>
        </p:nvSpPr>
        <p:spPr/>
        <p:txBody>
          <a:bodyPr/>
          <a:lstStyle>
            <a:lvl1pPr>
              <a:defRPr/>
            </a:lvl1pPr>
          </a:lstStyle>
          <a:p>
            <a:r>
              <a:rPr lang="en-US" smtClean="0"/>
              <a:t>Track short course: Track Examples</a:t>
            </a:r>
            <a:endParaRPr lang="en-US">
              <a:latin typeface="Times" charset="0"/>
            </a:endParaRPr>
          </a:p>
        </p:txBody>
      </p:sp>
      <p:sp>
        <p:nvSpPr>
          <p:cNvPr id="7" name="Slide Number Placeholder 6"/>
          <p:cNvSpPr>
            <a:spLocks noGrp="1"/>
          </p:cNvSpPr>
          <p:nvPr>
            <p:ph type="sldNum" sz="quarter" idx="12"/>
          </p:nvPr>
        </p:nvSpPr>
        <p:spPr/>
        <p:txBody>
          <a:bodyPr/>
          <a:lstStyle>
            <a:lvl1pPr>
              <a:defRPr smtClean="0"/>
            </a:lvl1pPr>
          </a:lstStyle>
          <a:p>
            <a:fld id="{032A7FD0-1AAF-094E-9BFB-5C7E773F5182}" type="slidenum">
              <a:rPr lang="en-US"/>
              <a:pPr/>
              <a:t>‹#›</a:t>
            </a:fld>
            <a:endParaRPr lang="en-US">
              <a:latin typeface="Times"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04/25/2010</a:t>
            </a:r>
            <a:endParaRPr lang="en-US">
              <a:latin typeface="Times" charset="0"/>
            </a:endParaRPr>
          </a:p>
        </p:txBody>
      </p:sp>
      <p:sp>
        <p:nvSpPr>
          <p:cNvPr id="6" name="Footer Placeholder 5"/>
          <p:cNvSpPr>
            <a:spLocks noGrp="1"/>
          </p:cNvSpPr>
          <p:nvPr>
            <p:ph type="ftr" sz="quarter" idx="11"/>
          </p:nvPr>
        </p:nvSpPr>
        <p:spPr/>
        <p:txBody>
          <a:bodyPr/>
          <a:lstStyle>
            <a:lvl1pPr>
              <a:defRPr/>
            </a:lvl1pPr>
          </a:lstStyle>
          <a:p>
            <a:r>
              <a:rPr lang="en-US" smtClean="0"/>
              <a:t>Track short course: Track Examples</a:t>
            </a:r>
            <a:endParaRPr lang="en-US">
              <a:latin typeface="Times" charset="0"/>
            </a:endParaRPr>
          </a:p>
        </p:txBody>
      </p:sp>
      <p:sp>
        <p:nvSpPr>
          <p:cNvPr id="7" name="Slide Number Placeholder 6"/>
          <p:cNvSpPr>
            <a:spLocks noGrp="1"/>
          </p:cNvSpPr>
          <p:nvPr>
            <p:ph type="sldNum" sz="quarter" idx="12"/>
          </p:nvPr>
        </p:nvSpPr>
        <p:spPr/>
        <p:txBody>
          <a:bodyPr/>
          <a:lstStyle>
            <a:lvl1pPr>
              <a:defRPr smtClean="0"/>
            </a:lvl1pPr>
          </a:lstStyle>
          <a:p>
            <a:fld id="{00D3CFFA-CE4B-5E42-B8DC-7C786DC63179}" type="slidenum">
              <a:rPr lang="en-US"/>
              <a:pPr/>
              <a:t>‹#›</a:t>
            </a:fld>
            <a:endParaRPr lang="en-US">
              <a:latin typeface="Times"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Helvetica" charset="0"/>
              </a:defRPr>
            </a:lvl1pPr>
          </a:lstStyle>
          <a:p>
            <a:r>
              <a:rPr lang="en-US" smtClean="0"/>
              <a:t>04/25/2010</a:t>
            </a: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Helvetica" charset="0"/>
              </a:defRPr>
            </a:lvl1pPr>
          </a:lstStyle>
          <a:p>
            <a:r>
              <a:rPr lang="en-US" smtClean="0"/>
              <a:t>Track short course: Track Examples</a:t>
            </a: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Helvetica" charset="0"/>
              </a:defRPr>
            </a:lvl1pPr>
          </a:lstStyle>
          <a:p>
            <a:fld id="{CB185ECF-EE4E-D74B-8D9C-3D2B28FEF44A}"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hf hdr="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Helvetica" pitchFamily="-65"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Helvetica" pitchFamily="-65"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Helvetica" pitchFamily="-65"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Helvetica" pitchFamily="-65" charset="0"/>
          <a:ea typeface="ＭＳ Ｐゴシック" charset="-128"/>
          <a:cs typeface="ＭＳ Ｐゴシック" charset="-128"/>
        </a:defRPr>
      </a:lvl5pPr>
      <a:lvl6pPr marL="457200" algn="ctr" rtl="0" fontAlgn="base">
        <a:spcBef>
          <a:spcPct val="0"/>
        </a:spcBef>
        <a:spcAft>
          <a:spcPct val="0"/>
        </a:spcAft>
        <a:defRPr sz="3200">
          <a:solidFill>
            <a:schemeClr val="tx2"/>
          </a:solidFill>
          <a:latin typeface="Helvetica" pitchFamily="-65" charset="0"/>
        </a:defRPr>
      </a:lvl6pPr>
      <a:lvl7pPr marL="914400" algn="ctr" rtl="0" fontAlgn="base">
        <a:spcBef>
          <a:spcPct val="0"/>
        </a:spcBef>
        <a:spcAft>
          <a:spcPct val="0"/>
        </a:spcAft>
        <a:defRPr sz="3200">
          <a:solidFill>
            <a:schemeClr val="tx2"/>
          </a:solidFill>
          <a:latin typeface="Helvetica" pitchFamily="-65" charset="0"/>
        </a:defRPr>
      </a:lvl7pPr>
      <a:lvl8pPr marL="1371600" algn="ctr" rtl="0" fontAlgn="base">
        <a:spcBef>
          <a:spcPct val="0"/>
        </a:spcBef>
        <a:spcAft>
          <a:spcPct val="0"/>
        </a:spcAft>
        <a:defRPr sz="3200">
          <a:solidFill>
            <a:schemeClr val="tx2"/>
          </a:solidFill>
          <a:latin typeface="Helvetica" pitchFamily="-65" charset="0"/>
        </a:defRPr>
      </a:lvl8pPr>
      <a:lvl9pPr marL="1828800" algn="ctr" rtl="0" fontAlgn="base">
        <a:spcBef>
          <a:spcPct val="0"/>
        </a:spcBef>
        <a:spcAft>
          <a:spcPct val="0"/>
        </a:spcAft>
        <a:defRPr sz="3200">
          <a:solidFill>
            <a:schemeClr val="tx2"/>
          </a:solidFill>
          <a:latin typeface="Helvetica" pitchFamily="-65" charset="0"/>
        </a:defRPr>
      </a:lvl9pPr>
    </p:titleStyle>
    <p:bodyStyle>
      <a:lvl1pPr marL="233363" indent="-233363" algn="l" rtl="0" eaLnBrk="0" fontAlgn="base" hangingPunct="0">
        <a:spcBef>
          <a:spcPct val="20000"/>
        </a:spcBef>
        <a:spcAft>
          <a:spcPct val="0"/>
        </a:spcAft>
        <a:buChar char="•"/>
        <a:defRPr sz="2800">
          <a:solidFill>
            <a:schemeClr val="tx1"/>
          </a:solidFill>
          <a:latin typeface="+mn-lt"/>
          <a:ea typeface="ＭＳ Ｐゴシック" charset="-128"/>
          <a:cs typeface="ＭＳ Ｐゴシック" charset="-128"/>
        </a:defRPr>
      </a:lvl1pPr>
      <a:lvl2pPr marL="569913" indent="-222250" algn="l" rtl="0" eaLnBrk="0" fontAlgn="base" hangingPunct="0">
        <a:lnSpc>
          <a:spcPct val="80000"/>
        </a:lnSpc>
        <a:spcBef>
          <a:spcPct val="20000"/>
        </a:spcBef>
        <a:spcAft>
          <a:spcPct val="0"/>
        </a:spcAft>
        <a:buChar char="–"/>
        <a:defRPr sz="2400">
          <a:solidFill>
            <a:schemeClr val="tx1"/>
          </a:solidFill>
          <a:latin typeface="+mn-lt"/>
          <a:ea typeface="ＭＳ Ｐゴシック" pitchFamily="-65" charset="-128"/>
        </a:defRPr>
      </a:lvl2pPr>
      <a:lvl3pPr marL="920750" indent="-182563" algn="l" rtl="0" eaLnBrk="0" fontAlgn="base" hangingPunct="0">
        <a:lnSpc>
          <a:spcPct val="80000"/>
        </a:lnSpc>
        <a:spcBef>
          <a:spcPct val="20000"/>
        </a:spcBef>
        <a:spcAft>
          <a:spcPct val="0"/>
        </a:spcAft>
        <a:buChar char="•"/>
        <a:defRPr sz="2000">
          <a:solidFill>
            <a:schemeClr val="tx1"/>
          </a:solidFill>
          <a:latin typeface="+mn-lt"/>
          <a:ea typeface="ＭＳ Ｐゴシック" pitchFamily="-65" charset="-128"/>
        </a:defRPr>
      </a:lvl3pPr>
      <a:lvl4pPr marL="1308100" indent="-219075" algn="l" rtl="0" eaLnBrk="0" fontAlgn="base" hangingPunct="0">
        <a:lnSpc>
          <a:spcPct val="80000"/>
        </a:lnSpc>
        <a:spcBef>
          <a:spcPct val="20000"/>
        </a:spcBef>
        <a:spcAft>
          <a:spcPct val="0"/>
        </a:spcAft>
        <a:buChar char="–"/>
        <a:defRPr>
          <a:solidFill>
            <a:schemeClr val="tx1"/>
          </a:solidFill>
          <a:latin typeface="+mn-lt"/>
          <a:ea typeface="ＭＳ Ｐゴシック" pitchFamily="-65" charset="-128"/>
        </a:defRPr>
      </a:lvl4pPr>
      <a:lvl5pPr marL="1711325" indent="-220663" algn="l" rtl="0" eaLnBrk="0" fontAlgn="base" hangingPunct="0">
        <a:lnSpc>
          <a:spcPct val="80000"/>
        </a:lnSpc>
        <a:spcBef>
          <a:spcPct val="20000"/>
        </a:spcBef>
        <a:spcAft>
          <a:spcPct val="0"/>
        </a:spcAft>
        <a:buChar char="»"/>
        <a:defRPr>
          <a:solidFill>
            <a:schemeClr val="tx1"/>
          </a:solidFill>
          <a:latin typeface="+mn-lt"/>
          <a:ea typeface="ＭＳ Ｐゴシック" pitchFamily="-65" charset="-128"/>
        </a:defRPr>
      </a:lvl5pPr>
      <a:lvl6pPr marL="2168525" indent="-220663" algn="l" rtl="0" fontAlgn="base">
        <a:lnSpc>
          <a:spcPct val="80000"/>
        </a:lnSpc>
        <a:spcBef>
          <a:spcPct val="20000"/>
        </a:spcBef>
        <a:spcAft>
          <a:spcPct val="0"/>
        </a:spcAft>
        <a:buChar char="»"/>
        <a:defRPr>
          <a:solidFill>
            <a:schemeClr val="tx1"/>
          </a:solidFill>
          <a:latin typeface="+mn-lt"/>
          <a:ea typeface="ＭＳ Ｐゴシック" pitchFamily="-65" charset="-128"/>
        </a:defRPr>
      </a:lvl6pPr>
      <a:lvl7pPr marL="2625725" indent="-220663" algn="l" rtl="0" fontAlgn="base">
        <a:lnSpc>
          <a:spcPct val="80000"/>
        </a:lnSpc>
        <a:spcBef>
          <a:spcPct val="20000"/>
        </a:spcBef>
        <a:spcAft>
          <a:spcPct val="0"/>
        </a:spcAft>
        <a:buChar char="»"/>
        <a:defRPr>
          <a:solidFill>
            <a:schemeClr val="tx1"/>
          </a:solidFill>
          <a:latin typeface="+mn-lt"/>
          <a:ea typeface="ＭＳ Ｐゴシック" pitchFamily="-65" charset="-128"/>
        </a:defRPr>
      </a:lvl7pPr>
      <a:lvl8pPr marL="3082925" indent="-220663" algn="l" rtl="0" fontAlgn="base">
        <a:lnSpc>
          <a:spcPct val="80000"/>
        </a:lnSpc>
        <a:spcBef>
          <a:spcPct val="20000"/>
        </a:spcBef>
        <a:spcAft>
          <a:spcPct val="0"/>
        </a:spcAft>
        <a:buChar char="»"/>
        <a:defRPr>
          <a:solidFill>
            <a:schemeClr val="tx1"/>
          </a:solidFill>
          <a:latin typeface="+mn-lt"/>
          <a:ea typeface="ＭＳ Ｐゴシック" pitchFamily="-65" charset="-128"/>
        </a:defRPr>
      </a:lvl8pPr>
      <a:lvl9pPr marL="3540125" indent="-220663" algn="l" rtl="0" fontAlgn="base">
        <a:lnSpc>
          <a:spcPct val="80000"/>
        </a:lnSpc>
        <a:spcBef>
          <a:spcPct val="20000"/>
        </a:spcBef>
        <a:spcAft>
          <a:spcPct val="0"/>
        </a:spcAft>
        <a:buChar char="»"/>
        <a:defRPr>
          <a:solidFill>
            <a:schemeClr val="tx1"/>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mailto:tah@mit.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5" name="Rectangle 2"/>
          <p:cNvSpPr>
            <a:spLocks noGrp="1" noChangeArrowheads="1"/>
          </p:cNvSpPr>
          <p:nvPr>
            <p:ph type="ctrTitle"/>
          </p:nvPr>
        </p:nvSpPr>
        <p:spPr>
          <a:xfrm>
            <a:off x="685800" y="2286000"/>
            <a:ext cx="7772400" cy="1143000"/>
          </a:xfrm>
        </p:spPr>
        <p:txBody>
          <a:bodyPr/>
          <a:lstStyle/>
          <a:p>
            <a:pPr eaLnBrk="1" hangingPunct="1"/>
            <a:r>
              <a:rPr lang="en-US" dirty="0" smtClean="0"/>
              <a:t>Track Short Course: Track Examples</a:t>
            </a:r>
            <a:endParaRPr lang="en-US" dirty="0"/>
          </a:p>
        </p:txBody>
      </p:sp>
      <p:sp>
        <p:nvSpPr>
          <p:cNvPr id="15366" name="Rectangle 3"/>
          <p:cNvSpPr>
            <a:spLocks noGrp="1" noChangeArrowheads="1"/>
          </p:cNvSpPr>
          <p:nvPr>
            <p:ph type="subTitle" idx="1"/>
          </p:nvPr>
        </p:nvSpPr>
        <p:spPr>
          <a:xfrm>
            <a:off x="914400" y="3886200"/>
            <a:ext cx="7391400" cy="1752600"/>
          </a:xfrm>
        </p:spPr>
        <p:txBody>
          <a:bodyPr/>
          <a:lstStyle/>
          <a:p>
            <a:pPr eaLnBrk="1" hangingPunct="1"/>
            <a:r>
              <a:rPr lang="en-US" dirty="0" smtClean="0"/>
              <a:t>Thomas Herring, MIT</a:t>
            </a:r>
          </a:p>
          <a:p>
            <a:pPr eaLnBrk="1" hangingPunct="1"/>
            <a:r>
              <a:rPr lang="en-US" dirty="0" smtClean="0"/>
              <a:t>Room 54-820A</a:t>
            </a:r>
          </a:p>
          <a:p>
            <a:pPr eaLnBrk="1" hangingPunct="1"/>
            <a:r>
              <a:rPr lang="en-US" dirty="0" smtClean="0">
                <a:hlinkClick r:id="rId2"/>
              </a:rPr>
              <a:t>tah@mit.edu</a:t>
            </a:r>
            <a:r>
              <a:rPr lang="en-US" dirty="0" smtClean="0"/>
              <a:t>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cases</a:t>
            </a:r>
            <a:endParaRPr lang="en-US" dirty="0"/>
          </a:p>
        </p:txBody>
      </p:sp>
      <p:sp>
        <p:nvSpPr>
          <p:cNvPr id="3" name="Content Placeholder 2"/>
          <p:cNvSpPr>
            <a:spLocks noGrp="1"/>
          </p:cNvSpPr>
          <p:nvPr>
            <p:ph idx="1"/>
          </p:nvPr>
        </p:nvSpPr>
        <p:spPr/>
        <p:txBody>
          <a:bodyPr/>
          <a:lstStyle/>
          <a:p>
            <a:r>
              <a:rPr lang="en-US" dirty="0" smtClean="0"/>
              <a:t>Example data sets.  For each .</a:t>
            </a:r>
            <a:r>
              <a:rPr lang="en-US" dirty="0" err="1" smtClean="0"/>
              <a:t>gz</a:t>
            </a:r>
            <a:r>
              <a:rPr lang="en-US" dirty="0" smtClean="0"/>
              <a:t> file, create a folder where the tar files will be </a:t>
            </a:r>
            <a:r>
              <a:rPr lang="en-US" dirty="0" err="1" smtClean="0"/>
              <a:t>untarred</a:t>
            </a:r>
            <a:r>
              <a:rPr lang="en-US" dirty="0" smtClean="0"/>
              <a:t> (i.e., there is no folder information in that tar files</a:t>
            </a:r>
          </a:p>
          <a:p>
            <a:r>
              <a:rPr lang="en-US" dirty="0" smtClean="0"/>
              <a:t>Examples are:</a:t>
            </a:r>
          </a:p>
          <a:p>
            <a:pPr lvl="1"/>
            <a:r>
              <a:rPr lang="en-US" dirty="0" err="1" smtClean="0"/>
              <a:t>MIT_short.tar.gz</a:t>
            </a:r>
            <a:r>
              <a:rPr lang="en-US" dirty="0" smtClean="0"/>
              <a:t> : Short baseline case</a:t>
            </a:r>
          </a:p>
          <a:p>
            <a:pPr lvl="1"/>
            <a:r>
              <a:rPr lang="en-US" dirty="0" err="1" smtClean="0"/>
              <a:t>BAJA_eq.tar.gz</a:t>
            </a:r>
            <a:r>
              <a:rPr lang="en-US" dirty="0" smtClean="0"/>
              <a:t> : Earthquake surface wave example</a:t>
            </a:r>
          </a:p>
          <a:p>
            <a:pPr lvl="1"/>
            <a:r>
              <a:rPr lang="en-US" dirty="0" err="1" smtClean="0"/>
              <a:t>TIGA_bouy.tar.gz</a:t>
            </a:r>
            <a:r>
              <a:rPr lang="en-US" dirty="0" smtClean="0"/>
              <a:t> : Tidal ocean</a:t>
            </a:r>
            <a:r>
              <a:rPr lang="en-US" dirty="0" smtClean="0"/>
              <a:t> buoy </a:t>
            </a:r>
            <a:r>
              <a:rPr lang="en-US" dirty="0" smtClean="0"/>
              <a:t>data set</a:t>
            </a:r>
          </a:p>
          <a:p>
            <a:pPr lvl="1"/>
            <a:r>
              <a:rPr lang="en-US" dirty="0" err="1" smtClean="0"/>
              <a:t>Brazil_aircraft.tar.gz</a:t>
            </a:r>
            <a:r>
              <a:rPr lang="en-US" dirty="0" smtClean="0"/>
              <a:t>  : Aircraft flight example with some data problems,  </a:t>
            </a:r>
          </a:p>
        </p:txBody>
      </p:sp>
      <p:sp>
        <p:nvSpPr>
          <p:cNvPr id="4" name="Date Placeholder 3"/>
          <p:cNvSpPr>
            <a:spLocks noGrp="1"/>
          </p:cNvSpPr>
          <p:nvPr>
            <p:ph type="dt" sz="half" idx="10"/>
          </p:nvPr>
        </p:nvSpPr>
        <p:spPr/>
        <p:txBody>
          <a:bodyPr/>
          <a:lstStyle/>
          <a:p>
            <a:r>
              <a:rPr lang="en-US" smtClean="0"/>
              <a:t>04/25/2010</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 short course: Track Examples</a:t>
            </a:r>
            <a:endParaRPr lang="en-US">
              <a:latin typeface="Times" charset="0"/>
            </a:endParaRPr>
          </a:p>
        </p:txBody>
      </p:sp>
      <p:sp>
        <p:nvSpPr>
          <p:cNvPr id="6" name="Slide Number Placeholder 5"/>
          <p:cNvSpPr>
            <a:spLocks noGrp="1"/>
          </p:cNvSpPr>
          <p:nvPr>
            <p:ph type="sldNum" sz="quarter" idx="12"/>
          </p:nvPr>
        </p:nvSpPr>
        <p:spPr/>
        <p:txBody>
          <a:bodyPr/>
          <a:lstStyle/>
          <a:p>
            <a:fld id="{3A463334-7426-CB44-AB15-E34B116A3E13}" type="slidenum">
              <a:rPr lang="en-US" smtClean="0"/>
              <a:pPr/>
              <a:t>2</a:t>
            </a:fld>
            <a:endParaRPr lang="en-US">
              <a:latin typeface="Times"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MIT Short</a:t>
            </a:r>
            <a:endParaRPr lang="en-US" dirty="0"/>
          </a:p>
        </p:txBody>
      </p:sp>
      <p:sp>
        <p:nvSpPr>
          <p:cNvPr id="3" name="Content Placeholder 2"/>
          <p:cNvSpPr>
            <a:spLocks noGrp="1"/>
          </p:cNvSpPr>
          <p:nvPr>
            <p:ph idx="1"/>
          </p:nvPr>
        </p:nvSpPr>
        <p:spPr/>
        <p:txBody>
          <a:bodyPr/>
          <a:lstStyle/>
          <a:p>
            <a:r>
              <a:rPr lang="en-US" dirty="0" smtClean="0"/>
              <a:t>This is a short baseline data set where we can process in LC mode and compare to an L1+L2 solution.</a:t>
            </a:r>
          </a:p>
          <a:p>
            <a:r>
              <a:rPr lang="en-US" dirty="0" smtClean="0"/>
              <a:t>Same antenna and receiver used at both sites so the antenna and receiver models don’t need to be specified.</a:t>
            </a:r>
          </a:p>
          <a:p>
            <a:r>
              <a:rPr lang="en-US" dirty="0" smtClean="0"/>
              <a:t>Start a new command from scratch.</a:t>
            </a:r>
            <a:endParaRPr lang="en-US" dirty="0"/>
          </a:p>
        </p:txBody>
      </p:sp>
      <p:sp>
        <p:nvSpPr>
          <p:cNvPr id="4" name="Date Placeholder 3"/>
          <p:cNvSpPr>
            <a:spLocks noGrp="1"/>
          </p:cNvSpPr>
          <p:nvPr>
            <p:ph type="dt" sz="half" idx="10"/>
          </p:nvPr>
        </p:nvSpPr>
        <p:spPr/>
        <p:txBody>
          <a:bodyPr/>
          <a:lstStyle/>
          <a:p>
            <a:r>
              <a:rPr lang="en-US" smtClean="0"/>
              <a:t>04/25/2010</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 short course: Track Examples</a:t>
            </a:r>
            <a:endParaRPr lang="en-US">
              <a:latin typeface="Times" charset="0"/>
            </a:endParaRPr>
          </a:p>
        </p:txBody>
      </p:sp>
      <p:sp>
        <p:nvSpPr>
          <p:cNvPr id="6" name="Slide Number Placeholder 5"/>
          <p:cNvSpPr>
            <a:spLocks noGrp="1"/>
          </p:cNvSpPr>
          <p:nvPr>
            <p:ph type="sldNum" sz="quarter" idx="12"/>
          </p:nvPr>
        </p:nvSpPr>
        <p:spPr/>
        <p:txBody>
          <a:bodyPr/>
          <a:lstStyle/>
          <a:p>
            <a:fld id="{3A463334-7426-CB44-AB15-E34B116A3E13}" type="slidenum">
              <a:rPr lang="en-US" smtClean="0"/>
              <a:pPr/>
              <a:t>3</a:t>
            </a:fld>
            <a:endParaRPr lang="en-US">
              <a:latin typeface="Times"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BAJA data</a:t>
            </a:r>
            <a:endParaRPr lang="en-US" dirty="0"/>
          </a:p>
        </p:txBody>
      </p:sp>
      <p:sp>
        <p:nvSpPr>
          <p:cNvPr id="3" name="Content Placeholder 2"/>
          <p:cNvSpPr>
            <a:spLocks noGrp="1"/>
          </p:cNvSpPr>
          <p:nvPr>
            <p:ph idx="1"/>
          </p:nvPr>
        </p:nvSpPr>
        <p:spPr/>
        <p:txBody>
          <a:bodyPr/>
          <a:lstStyle/>
          <a:p>
            <a:r>
              <a:rPr lang="en-US" dirty="0" smtClean="0"/>
              <a:t>This is part of the 5-Hz data set from </a:t>
            </a:r>
            <a:r>
              <a:rPr lang="en-US" dirty="0" err="1" smtClean="0"/>
              <a:t>Unavco</a:t>
            </a:r>
            <a:r>
              <a:rPr lang="en-US" dirty="0" smtClean="0"/>
              <a:t> for the </a:t>
            </a:r>
            <a:r>
              <a:rPr lang="en-US" kern="1200" dirty="0" smtClean="0"/>
              <a:t>April 4, 2010 El-Mayor </a:t>
            </a:r>
            <a:r>
              <a:rPr lang="en-US" kern="1200" dirty="0" err="1" smtClean="0"/>
              <a:t>Cucapah</a:t>
            </a:r>
            <a:r>
              <a:rPr lang="en-US" kern="1200" dirty="0" smtClean="0"/>
              <a:t> earthquake in Baja </a:t>
            </a:r>
            <a:r>
              <a:rPr lang="en-US" kern="1200" dirty="0" smtClean="0"/>
              <a:t>California</a:t>
            </a:r>
          </a:p>
          <a:p>
            <a:r>
              <a:rPr lang="en-US" kern="1200" dirty="0" smtClean="0"/>
              <a:t>Start here with short baselines (P066 as reference) and then use long baseline (P725 as reference).  </a:t>
            </a:r>
          </a:p>
          <a:p>
            <a:r>
              <a:rPr lang="en-US" kern="1200" dirty="0" smtClean="0"/>
              <a:t>Also initially use interval 1.0 for 1-Hz solution.</a:t>
            </a:r>
          </a:p>
          <a:p>
            <a:r>
              <a:rPr lang="en-US" kern="1200" dirty="0" smtClean="0"/>
              <a:t>(3-hrs of </a:t>
            </a:r>
            <a:r>
              <a:rPr lang="en-US" kern="1200" dirty="0" err="1" smtClean="0"/>
              <a:t>rinex</a:t>
            </a:r>
            <a:r>
              <a:rPr lang="en-US" kern="1200" dirty="0" smtClean="0"/>
              <a:t> are concatenated here; track can handle internal </a:t>
            </a:r>
            <a:r>
              <a:rPr lang="en-US" kern="1200" dirty="0" err="1" smtClean="0"/>
              <a:t>rinex</a:t>
            </a:r>
            <a:r>
              <a:rPr lang="en-US" kern="1200" dirty="0" smtClean="0"/>
              <a:t> headers).</a:t>
            </a:r>
            <a:endParaRPr lang="en-US" dirty="0"/>
          </a:p>
        </p:txBody>
      </p:sp>
      <p:sp>
        <p:nvSpPr>
          <p:cNvPr id="4" name="Date Placeholder 3"/>
          <p:cNvSpPr>
            <a:spLocks noGrp="1"/>
          </p:cNvSpPr>
          <p:nvPr>
            <p:ph type="dt" sz="half" idx="10"/>
          </p:nvPr>
        </p:nvSpPr>
        <p:spPr/>
        <p:txBody>
          <a:bodyPr/>
          <a:lstStyle/>
          <a:p>
            <a:r>
              <a:rPr lang="en-US" smtClean="0"/>
              <a:t>04/25/2010</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 short course: Track Examples</a:t>
            </a:r>
            <a:endParaRPr lang="en-US">
              <a:latin typeface="Times" charset="0"/>
            </a:endParaRPr>
          </a:p>
        </p:txBody>
      </p:sp>
      <p:sp>
        <p:nvSpPr>
          <p:cNvPr id="6" name="Slide Number Placeholder 5"/>
          <p:cNvSpPr>
            <a:spLocks noGrp="1"/>
          </p:cNvSpPr>
          <p:nvPr>
            <p:ph type="sldNum" sz="quarter" idx="12"/>
          </p:nvPr>
        </p:nvSpPr>
        <p:spPr/>
        <p:txBody>
          <a:bodyPr/>
          <a:lstStyle/>
          <a:p>
            <a:fld id="{3A463334-7426-CB44-AB15-E34B116A3E13}" type="slidenum">
              <a:rPr lang="en-US" smtClean="0"/>
              <a:pPr/>
              <a:t>4</a:t>
            </a:fld>
            <a:endParaRPr lang="en-US">
              <a:latin typeface="Times"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Buoy Data set</a:t>
            </a:r>
            <a:endParaRPr lang="en-US" dirty="0"/>
          </a:p>
        </p:txBody>
      </p:sp>
      <p:sp>
        <p:nvSpPr>
          <p:cNvPr id="3" name="Content Placeholder 2"/>
          <p:cNvSpPr>
            <a:spLocks noGrp="1"/>
          </p:cNvSpPr>
          <p:nvPr>
            <p:ph idx="1"/>
          </p:nvPr>
        </p:nvSpPr>
        <p:spPr/>
        <p:txBody>
          <a:bodyPr/>
          <a:lstStyle/>
          <a:p>
            <a:r>
              <a:rPr lang="en-US" dirty="0" smtClean="0"/>
              <a:t>This is an ocean buoy data that is typically of large movement but almost static data sets.</a:t>
            </a:r>
          </a:p>
          <a:p>
            <a:endParaRPr lang="en-US" dirty="0"/>
          </a:p>
        </p:txBody>
      </p:sp>
      <p:sp>
        <p:nvSpPr>
          <p:cNvPr id="4" name="Date Placeholder 3"/>
          <p:cNvSpPr>
            <a:spLocks noGrp="1"/>
          </p:cNvSpPr>
          <p:nvPr>
            <p:ph type="dt" sz="half" idx="10"/>
          </p:nvPr>
        </p:nvSpPr>
        <p:spPr/>
        <p:txBody>
          <a:bodyPr/>
          <a:lstStyle/>
          <a:p>
            <a:r>
              <a:rPr lang="en-US" smtClean="0"/>
              <a:t>04/25/2010</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 short course: Track Examples</a:t>
            </a:r>
            <a:endParaRPr lang="en-US">
              <a:latin typeface="Times" charset="0"/>
            </a:endParaRPr>
          </a:p>
        </p:txBody>
      </p:sp>
      <p:sp>
        <p:nvSpPr>
          <p:cNvPr id="6" name="Slide Number Placeholder 5"/>
          <p:cNvSpPr>
            <a:spLocks noGrp="1"/>
          </p:cNvSpPr>
          <p:nvPr>
            <p:ph type="sldNum" sz="quarter" idx="12"/>
          </p:nvPr>
        </p:nvSpPr>
        <p:spPr/>
        <p:txBody>
          <a:bodyPr/>
          <a:lstStyle/>
          <a:p>
            <a:fld id="{3A463334-7426-CB44-AB15-E34B116A3E13}" type="slidenum">
              <a:rPr lang="en-US" smtClean="0"/>
              <a:pPr/>
              <a:t>5</a:t>
            </a:fld>
            <a:endParaRPr lang="en-US">
              <a:latin typeface="Times"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Brazil Air</a:t>
            </a:r>
            <a:endParaRPr lang="en-US" dirty="0"/>
          </a:p>
        </p:txBody>
      </p:sp>
      <p:sp>
        <p:nvSpPr>
          <p:cNvPr id="3" name="Content Placeholder 2"/>
          <p:cNvSpPr>
            <a:spLocks noGrp="1"/>
          </p:cNvSpPr>
          <p:nvPr>
            <p:ph idx="1"/>
          </p:nvPr>
        </p:nvSpPr>
        <p:spPr/>
        <p:txBody>
          <a:bodyPr>
            <a:normAutofit lnSpcReduction="10000"/>
          </a:bodyPr>
          <a:lstStyle/>
          <a:p>
            <a:r>
              <a:rPr lang="en-US" dirty="0" smtClean="0"/>
              <a:t>This an aircraft flight for gravity measurements.  The baseline is long (~250km) and there are missed cycle slips in the data in a standard track solution (need </a:t>
            </a:r>
            <a:r>
              <a:rPr lang="en-US" dirty="0" err="1" smtClean="0"/>
              <a:t>usr_addbf</a:t>
            </a:r>
            <a:r>
              <a:rPr lang="en-US" dirty="0" smtClean="0"/>
              <a:t> to put them in).</a:t>
            </a:r>
          </a:p>
          <a:p>
            <a:r>
              <a:rPr lang="en-US" dirty="0" smtClean="0"/>
              <a:t>Some receivers try to fix cycle slips using the same methods track uses to detect them and this can cause problems.  (Number of L1 and L2 cycles is small in these cases).</a:t>
            </a:r>
          </a:p>
          <a:p>
            <a:r>
              <a:rPr lang="en-US" dirty="0" smtClean="0"/>
              <a:t>Apriori coordinates also an issue here</a:t>
            </a:r>
            <a:endParaRPr lang="en-US" dirty="0"/>
          </a:p>
        </p:txBody>
      </p:sp>
      <p:sp>
        <p:nvSpPr>
          <p:cNvPr id="4" name="Date Placeholder 3"/>
          <p:cNvSpPr>
            <a:spLocks noGrp="1"/>
          </p:cNvSpPr>
          <p:nvPr>
            <p:ph type="dt" sz="half" idx="10"/>
          </p:nvPr>
        </p:nvSpPr>
        <p:spPr/>
        <p:txBody>
          <a:bodyPr/>
          <a:lstStyle/>
          <a:p>
            <a:r>
              <a:rPr lang="en-US" smtClean="0"/>
              <a:t>04/25/2010</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 short course: Track Examples</a:t>
            </a:r>
            <a:endParaRPr lang="en-US">
              <a:latin typeface="Times" charset="0"/>
            </a:endParaRPr>
          </a:p>
        </p:txBody>
      </p:sp>
      <p:sp>
        <p:nvSpPr>
          <p:cNvPr id="6" name="Slide Number Placeholder 5"/>
          <p:cNvSpPr>
            <a:spLocks noGrp="1"/>
          </p:cNvSpPr>
          <p:nvPr>
            <p:ph type="sldNum" sz="quarter" idx="12"/>
          </p:nvPr>
        </p:nvSpPr>
        <p:spPr/>
        <p:txBody>
          <a:bodyPr/>
          <a:lstStyle/>
          <a:p>
            <a:fld id="{3A463334-7426-CB44-AB15-E34B116A3E13}" type="slidenum">
              <a:rPr lang="en-US" smtClean="0"/>
              <a:pPr/>
              <a:t>6</a:t>
            </a:fld>
            <a:endParaRPr lang="en-US">
              <a:latin typeface="Times" charset="0"/>
            </a:endParaRPr>
          </a:p>
        </p:txBody>
      </p:sp>
    </p:spTree>
  </p:cSld>
  <p:clrMapOvr>
    <a:masterClrMapping/>
  </p:clrMapOvr>
</p:sld>
</file>

<file path=ppt/theme/theme1.xml><?xml version="1.0" encoding="utf-8"?>
<a:theme xmlns:a="http://schemas.openxmlformats.org/drawingml/2006/main" name="Blank Presentation">
  <a:themeElements>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Blank Presentation">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65"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65"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24723</TotalTime>
  <Words>377</Words>
  <Application>Microsoft Macintosh PowerPoint</Application>
  <PresentationFormat>On-screen Show (4:3)</PresentationFormat>
  <Paragraphs>41</Paragraphs>
  <Slides>6</Slides>
  <Notes>0</Notes>
  <HiddenSlides>0</HiddenSlides>
  <MMClips>0</MMClips>
  <ScaleCrop>false</ScaleCrop>
  <HeadingPairs>
    <vt:vector size="4" baseType="variant">
      <vt:variant>
        <vt:lpstr>Design Template</vt:lpstr>
      </vt:variant>
      <vt:variant>
        <vt:i4>1</vt:i4>
      </vt:variant>
      <vt:variant>
        <vt:lpstr>Slide Titles</vt:lpstr>
      </vt:variant>
      <vt:variant>
        <vt:i4>6</vt:i4>
      </vt:variant>
    </vt:vector>
  </HeadingPairs>
  <TitlesOfParts>
    <vt:vector size="7" baseType="lpstr">
      <vt:lpstr>Blank Presentation</vt:lpstr>
      <vt:lpstr>Track Short Course: Track Examples</vt:lpstr>
      <vt:lpstr>Example cases</vt:lpstr>
      <vt:lpstr>MIT Short</vt:lpstr>
      <vt:lpstr>BAJA data</vt:lpstr>
      <vt:lpstr>Buoy Data set</vt:lpstr>
      <vt:lpstr>Brazil Air</vt:lpstr>
    </vt:vector>
  </TitlesOfParts>
  <Company>_x0010_退ː瞠Ŗ祐뿿춀ː礐Á￘_x0010_뿿쵰</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  12.540 Principles of the Global Positioning System Lecture 08</dc:title>
  <dc:creator>Thomas Herring</dc:creator>
  <cp:keywords/>
  <cp:lastModifiedBy>Thomas Herring</cp:lastModifiedBy>
  <cp:revision>113</cp:revision>
  <cp:lastPrinted>2005-03-15T03:14:34Z</cp:lastPrinted>
  <dcterms:created xsi:type="dcterms:W3CDTF">2011-04-26T02:03:35Z</dcterms:created>
  <dcterms:modified xsi:type="dcterms:W3CDTF">2011-04-26T14:12:21Z</dcterms:modified>
</cp:coreProperties>
</file>