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77" r:id="rId3"/>
    <p:sldId id="278" r:id="rId4"/>
    <p:sldId id="284" r:id="rId5"/>
    <p:sldId id="285" r:id="rId6"/>
    <p:sldId id="279" r:id="rId7"/>
    <p:sldId id="280" r:id="rId8"/>
    <p:sldId id="282" r:id="rId9"/>
    <p:sldId id="283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832" y="-8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86C9CE-8609-A04E-8106-22518A843D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2D80BB-C3C9-9B4B-9709-92802337EE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E34802-C908-0C49-A10B-23BD0202E90E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7D258C6-9893-5343-98EC-B42318B98C0F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CBED9A-331B-A84E-AD22-8CE80C2BC471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6BF7CE-A014-5449-8767-2FA12DC0CC53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7698E8-EFE6-0249-8B6D-94779F679B11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58FB58-CFB1-4140-834F-1B6414907D54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2B0816-1353-1F41-8680-4ABB394D3808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180406-32E5-D843-829D-5208CC20AB2E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3EE1EB-1B2D-7F47-83E3-5A4184F36A7A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C2C13C-0746-1E4B-A274-2EFBC397B05C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8548BF-8CC2-EC40-AF46-7D0516D0DFA2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Helvetica" charset="0"/>
              </a:defRPr>
            </a:lvl1pPr>
          </a:lstStyle>
          <a:p>
            <a:r>
              <a:rPr lang="en-US" smtClean="0"/>
              <a:t>04/27/2011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r>
              <a:rPr lang="en-US" smtClean="0"/>
              <a:t>Track Short Course: TrackRT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Helvetica" charset="0"/>
              </a:defRPr>
            </a:lvl1pPr>
          </a:lstStyle>
          <a:p>
            <a:fld id="{30E8F121-B868-A145-A19B-90E14CDE92E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69913" indent="-2222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20750" indent="-182563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08100" indent="-219075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1325" indent="-220663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68525" indent="-220663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25725" indent="-220663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082925" indent="-220663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540125" indent="-220663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tah@mit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handler.mit.edu/kmedun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qt.nokia.com/download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Track Short Course: </a:t>
            </a:r>
            <a:r>
              <a:rPr lang="en-US" dirty="0" err="1" smtClean="0"/>
              <a:t>TrackRT</a:t>
            </a:r>
            <a:r>
              <a:rPr lang="en-US" dirty="0" smtClean="0"/>
              <a:t> Installation</a:t>
            </a:r>
            <a:endParaRPr lang="en-US" dirty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914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Thomas Herring, MIT</a:t>
            </a:r>
          </a:p>
          <a:p>
            <a:pPr eaLnBrk="1" hangingPunct="1"/>
            <a:r>
              <a:rPr lang="en-US" dirty="0" smtClean="0"/>
              <a:t>Room 54-820A</a:t>
            </a:r>
          </a:p>
          <a:p>
            <a:pPr eaLnBrk="1" hangingPunct="1"/>
            <a:r>
              <a:rPr lang="en-US" dirty="0" smtClean="0">
                <a:hlinkClick r:id="rId2"/>
              </a:rPr>
              <a:t>tah@mit.edu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BNC/</a:t>
            </a:r>
            <a:r>
              <a:rPr lang="en-US" dirty="0" err="1" smtClean="0"/>
              <a:t>TrackRT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Before starting the lecture on </a:t>
            </a:r>
            <a:r>
              <a:rPr lang="en-US" dirty="0" err="1" smtClean="0"/>
              <a:t>trackRT</a:t>
            </a:r>
            <a:r>
              <a:rPr lang="en-US" dirty="0" smtClean="0"/>
              <a:t> commands, we will start BNC and </a:t>
            </a:r>
            <a:r>
              <a:rPr lang="en-US" dirty="0" err="1" smtClean="0"/>
              <a:t>trackRT</a:t>
            </a:r>
            <a:r>
              <a:rPr lang="en-US" dirty="0" smtClean="0"/>
              <a:t> now running on an MIT host.</a:t>
            </a:r>
          </a:p>
          <a:p>
            <a:r>
              <a:rPr lang="en-US" dirty="0" smtClean="0"/>
              <a:t>The sites to be processed will be some PBO stations.</a:t>
            </a:r>
          </a:p>
          <a:p>
            <a:r>
              <a:rPr lang="en-US" dirty="0" smtClean="0"/>
              <a:t> Track command</a:t>
            </a:r>
            <a:br>
              <a:rPr lang="en-US" dirty="0" smtClean="0"/>
            </a:br>
            <a:r>
              <a:rPr lang="en-US" dirty="0" err="1" smtClean="0"/>
              <a:t>trackRT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p</a:t>
            </a:r>
            <a:r>
              <a:rPr lang="en-US" dirty="0" smtClean="0"/>
              <a:t> 3765 -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trackRT_pbo.cmd</a:t>
            </a:r>
            <a:r>
              <a:rPr lang="en-US" dirty="0" smtClean="0"/>
              <a:t> -</a:t>
            </a:r>
            <a:r>
              <a:rPr lang="en-US" dirty="0" err="1" smtClean="0"/>
              <a:t>r</a:t>
            </a:r>
            <a:r>
              <a:rPr lang="en-US" dirty="0" smtClean="0"/>
              <a:t> P498</a:t>
            </a:r>
            <a:r>
              <a:rPr lang="en-US" dirty="0" smtClean="0"/>
              <a:t> \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d</a:t>
            </a:r>
            <a:r>
              <a:rPr lang="en-US" dirty="0" smtClean="0"/>
              <a:t> P505 P509 P494 P496 -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PBO</a:t>
            </a:r>
          </a:p>
          <a:p>
            <a:r>
              <a:rPr lang="en-US" dirty="0" smtClean="0">
                <a:hlinkClick r:id="rId2"/>
              </a:rPr>
              <a:t>http://chandler.mit.edu/kmeduna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can be used to </a:t>
            </a:r>
            <a:r>
              <a:rPr lang="en-US" smtClean="0"/>
              <a:t>view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7CE-A014-5449-8767-2FA12DC0CC53}" type="slidenum">
              <a:rPr lang="en-US" smtClean="0"/>
              <a:pPr/>
              <a:t>10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TrackRT</a:t>
            </a:r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TrackRT</a:t>
            </a:r>
            <a:r>
              <a:rPr lang="en-US" dirty="0" smtClean="0"/>
              <a:t> is the real-time version of track that </a:t>
            </a:r>
            <a:r>
              <a:rPr lang="en-US" dirty="0" smtClean="0"/>
              <a:t>uses BNC</a:t>
            </a:r>
          </a:p>
          <a:p>
            <a:r>
              <a:rPr lang="en-US" dirty="0" err="1" smtClean="0"/>
              <a:t>trackRT</a:t>
            </a:r>
            <a:r>
              <a:rPr lang="en-US" dirty="0" smtClean="0"/>
              <a:t> requires the BKG NTRIP Client (BNC) and QT libraries and include </a:t>
            </a:r>
            <a:r>
              <a:rPr lang="en-US" dirty="0" smtClean="0"/>
              <a:t>files. </a:t>
            </a:r>
            <a:r>
              <a:rPr lang="en-US" dirty="0" err="1" smtClean="0"/>
              <a:t>Ntrip</a:t>
            </a:r>
            <a:r>
              <a:rPr lang="en-US" dirty="0" smtClean="0"/>
              <a:t> </a:t>
            </a:r>
            <a:r>
              <a:rPr lang="en-US" dirty="0" smtClean="0"/>
              <a:t>is the Networked Transport of RTCM via Internet Protocol and the client</a:t>
            </a:r>
            <a:r>
              <a:rPr lang="en-US" dirty="0" smtClean="0"/>
              <a:t> program </a:t>
            </a:r>
            <a:r>
              <a:rPr lang="en-US" dirty="0" smtClean="0"/>
              <a:t>BNC provides access to the</a:t>
            </a:r>
            <a:r>
              <a:rPr lang="en-US" dirty="0" smtClean="0"/>
              <a:t> real-time </a:t>
            </a:r>
            <a:r>
              <a:rPr lang="en-US" dirty="0" smtClean="0"/>
              <a:t>data streams and casts the </a:t>
            </a:r>
            <a:r>
              <a:rPr lang="en-US" dirty="0" smtClean="0"/>
              <a:t>data via </a:t>
            </a:r>
            <a:r>
              <a:rPr lang="en-US" dirty="0" smtClean="0"/>
              <a:t>an internet </a:t>
            </a:r>
            <a:r>
              <a:rPr lang="en-US" dirty="0" smtClean="0"/>
              <a:t>port.  </a:t>
            </a:r>
            <a:r>
              <a:rPr lang="en-US" dirty="0" smtClean="0"/>
              <a:t>GNSS raw data in a structure that is decoded by </a:t>
            </a:r>
            <a:r>
              <a:rPr lang="en-US" dirty="0" err="1" smtClean="0"/>
              <a:t>trackRT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Currently </a:t>
            </a:r>
            <a:r>
              <a:rPr lang="en-US" dirty="0" err="1" smtClean="0"/>
              <a:t>trackRT</a:t>
            </a:r>
            <a:r>
              <a:rPr lang="en-US" dirty="0" smtClean="0"/>
              <a:t> only uses the GPS data streams.  </a:t>
            </a:r>
            <a:r>
              <a:rPr lang="en-US" dirty="0" err="1" smtClean="0"/>
              <a:t>TheNTRIP</a:t>
            </a:r>
            <a:r>
              <a:rPr lang="en-US" dirty="0" smtClean="0"/>
              <a:t> system is </a:t>
            </a:r>
            <a:r>
              <a:rPr lang="en-US" dirty="0" smtClean="0"/>
              <a:t>discussed at </a:t>
            </a:r>
            <a:r>
              <a:rPr lang="en-US" dirty="0" smtClean="0"/>
              <a:t>http://</a:t>
            </a:r>
            <a:r>
              <a:rPr lang="en-US" dirty="0" err="1" smtClean="0"/>
              <a:t>igs.bkg.bund.de/ntrip</a:t>
            </a:r>
            <a:r>
              <a:rPr lang="en-US" dirty="0" smtClean="0"/>
              <a:t>/.  The BNC program can be downloaded </a:t>
            </a:r>
            <a:r>
              <a:rPr lang="en-US" dirty="0" smtClean="0"/>
              <a:t>from http</a:t>
            </a:r>
            <a:r>
              <a:rPr lang="en-US" dirty="0" smtClean="0"/>
              <a:t>://</a:t>
            </a:r>
            <a:r>
              <a:rPr lang="en-US" dirty="0" err="1" smtClean="0"/>
              <a:t>igs.bkg.bund.de/ntrip/download</a:t>
            </a:r>
            <a:r>
              <a:rPr lang="en-US" dirty="0" smtClean="0"/>
              <a:t>.  The BNC documentation</a:t>
            </a:r>
            <a:r>
              <a:rPr lang="en-US" dirty="0" smtClean="0"/>
              <a:t> contains </a:t>
            </a:r>
            <a:r>
              <a:rPr lang="en-US" dirty="0" smtClean="0"/>
              <a:t>the</a:t>
            </a:r>
            <a:r>
              <a:rPr lang="en-US" dirty="0" smtClean="0"/>
              <a:t>  instructions </a:t>
            </a:r>
            <a:r>
              <a:rPr lang="en-US" dirty="0" smtClean="0"/>
              <a:t>for obtaining the QT libraries and </a:t>
            </a:r>
            <a:r>
              <a:rPr lang="en-US" dirty="0" smtClean="0"/>
              <a:t>include files </a:t>
            </a:r>
            <a:r>
              <a:rPr lang="en-US" dirty="0" smtClean="0"/>
              <a:t>needed for its</a:t>
            </a:r>
            <a:r>
              <a:rPr lang="en-US" dirty="0" smtClean="0"/>
              <a:t>  installation </a:t>
            </a:r>
            <a:r>
              <a:rPr lang="en-US" dirty="0" smtClean="0"/>
              <a:t>from source files.  </a:t>
            </a:r>
            <a:r>
              <a:rPr lang="en-US" dirty="0" err="1" smtClean="0"/>
              <a:t>trackRT</a:t>
            </a:r>
            <a:r>
              <a:rPr lang="en-US" dirty="0" smtClean="0"/>
              <a:t> only needs the executable version </a:t>
            </a:r>
            <a:r>
              <a:rPr lang="en-US" dirty="0" smtClean="0"/>
              <a:t>of BNC</a:t>
            </a:r>
            <a:r>
              <a:rPr lang="en-US" dirty="0" smtClean="0"/>
              <a:t>.  The QT software can be obtained directly from </a:t>
            </a:r>
            <a:r>
              <a:rPr lang="en-US" dirty="0" smtClean="0"/>
              <a:t>Nokia </a:t>
            </a:r>
            <a:r>
              <a:rPr lang="en-US" dirty="0" smtClean="0"/>
              <a:t>at the </a:t>
            </a:r>
            <a:r>
              <a:rPr lang="en-US" dirty="0" smtClean="0"/>
              <a:t>site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://qt.nokia.com/</a:t>
            </a:r>
            <a:r>
              <a:rPr lang="en-US" dirty="0" smtClean="0">
                <a:hlinkClick r:id="rId2"/>
              </a:rPr>
              <a:t>downloads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trackRT</a:t>
            </a:r>
            <a:r>
              <a:rPr lang="en-US" dirty="0" smtClean="0"/>
              <a:t> help file contains more instructions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7CE-A014-5449-8767-2FA12DC0CC53}" type="slidenum">
              <a:rPr lang="en-US" smtClean="0"/>
              <a:pPr/>
              <a:t>2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TrackRT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Once </a:t>
            </a:r>
            <a:r>
              <a:rPr lang="en-US" dirty="0" err="1" smtClean="0"/>
              <a:t>trackRT</a:t>
            </a:r>
            <a:r>
              <a:rPr lang="en-US" dirty="0" smtClean="0"/>
              <a:t> is installed, the basic operation is to start copies of BNC that will cast the data from specific sites of interest. </a:t>
            </a:r>
          </a:p>
          <a:p>
            <a:r>
              <a:rPr lang="en-US" dirty="0" smtClean="0"/>
              <a:t>Once BNC configuration has been established and saved to a file; BNC can be started to run with no window (-</a:t>
            </a:r>
            <a:r>
              <a:rPr lang="en-US" dirty="0" err="1" smtClean="0"/>
              <a:t>nw</a:t>
            </a:r>
            <a:r>
              <a:rPr lang="en-US" dirty="0" smtClean="0"/>
              <a:t> option) and a configure file for each network of site e.g.,</a:t>
            </a:r>
            <a:br>
              <a:rPr lang="en-US" dirty="0" smtClean="0"/>
            </a:br>
            <a:r>
              <a:rPr lang="en-US" dirty="0" err="1" smtClean="0"/>
              <a:t>bnc</a:t>
            </a:r>
            <a:r>
              <a:rPr lang="en-US" dirty="0" smtClean="0"/>
              <a:t> –</a:t>
            </a:r>
            <a:r>
              <a:rPr lang="en-US" dirty="0" err="1" smtClean="0"/>
              <a:t>nw</a:t>
            </a:r>
            <a:r>
              <a:rPr lang="en-US" dirty="0" smtClean="0"/>
              <a:t> –conf Net01Config.ini</a:t>
            </a:r>
          </a:p>
          <a:p>
            <a:r>
              <a:rPr lang="en-US" dirty="0" err="1" smtClean="0"/>
              <a:t>TrackRT</a:t>
            </a:r>
            <a:r>
              <a:rPr lang="en-US" dirty="0" smtClean="0"/>
              <a:t> can then process any or all of the sites being cast.  So far we have always, paired the BNC and </a:t>
            </a:r>
            <a:r>
              <a:rPr lang="en-US" dirty="0" err="1" smtClean="0"/>
              <a:t>trackRT</a:t>
            </a:r>
            <a:r>
              <a:rPr lang="en-US" dirty="0" smtClean="0"/>
              <a:t> runs (i.e., once one copy of </a:t>
            </a:r>
            <a:r>
              <a:rPr lang="en-US" dirty="0" err="1" smtClean="0"/>
              <a:t>trackRT</a:t>
            </a:r>
            <a:r>
              <a:rPr lang="en-US" dirty="0" smtClean="0"/>
              <a:t> is connected to a port, no other copy can access that port.  </a:t>
            </a:r>
          </a:p>
          <a:p>
            <a:r>
              <a:rPr lang="en-US" dirty="0" err="1" smtClean="0"/>
              <a:t>trackRT</a:t>
            </a:r>
            <a:r>
              <a:rPr lang="en-US" dirty="0" smtClean="0"/>
              <a:t> and BNC do not need to be on the same host provided the port is open.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7CE-A014-5449-8767-2FA12DC0CC53}" type="slidenum">
              <a:rPr lang="en-US" smtClean="0"/>
              <a:pPr/>
              <a:t>3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trackRT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Makefile</a:t>
            </a:r>
            <a:r>
              <a:rPr lang="en-US" dirty="0" smtClean="0"/>
              <a:t> for </a:t>
            </a:r>
            <a:r>
              <a:rPr lang="en-US" dirty="0" err="1" smtClean="0"/>
              <a:t>trackRT</a:t>
            </a:r>
            <a:r>
              <a:rPr lang="en-US" dirty="0" smtClean="0"/>
              <a:t> needs to be modified to point to the correct locations of the Qt libraries and maybe change some of the flags on the compile lines.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qmake</a:t>
            </a:r>
            <a:r>
              <a:rPr lang="en-US" dirty="0" smtClean="0"/>
              <a:t> in the BNC source file directories to generate the </a:t>
            </a:r>
            <a:r>
              <a:rPr lang="en-US" dirty="0" err="1" smtClean="0"/>
              <a:t>Makefile</a:t>
            </a:r>
            <a:r>
              <a:rPr lang="en-US" dirty="0" smtClean="0"/>
              <a:t> for BNC</a:t>
            </a:r>
          </a:p>
          <a:p>
            <a:r>
              <a:rPr lang="en-US" dirty="0" smtClean="0"/>
              <a:t>Linux installs seem OK but </a:t>
            </a:r>
            <a:r>
              <a:rPr lang="en-US" dirty="0" err="1" smtClean="0"/>
              <a:t>MacOSX</a:t>
            </a:r>
            <a:r>
              <a:rPr lang="en-US" dirty="0" smtClean="0"/>
              <a:t> still has some problems.   (On my system this seems to be due to multiple versions of </a:t>
            </a:r>
            <a:r>
              <a:rPr lang="en-US" dirty="0" err="1" smtClean="0"/>
              <a:t>g</a:t>
            </a:r>
            <a:r>
              <a:rPr lang="en-US" dirty="0" smtClean="0"/>
              <a:t>++ and </a:t>
            </a:r>
            <a:r>
              <a:rPr lang="en-US" dirty="0" err="1" smtClean="0"/>
              <a:t>gfortran</a:t>
            </a:r>
            <a:r>
              <a:rPr lang="en-US" dirty="0" smtClean="0"/>
              <a:t> which have incompatible options such as –arch).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7CE-A014-5449-8767-2FA12DC0CC53}" type="slidenum">
              <a:rPr lang="en-US" smtClean="0"/>
              <a:pPr/>
              <a:t>4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trackRT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Makefile</a:t>
            </a:r>
            <a:r>
              <a:rPr lang="en-US" dirty="0" smtClean="0"/>
              <a:t> needs to be modified to point to the </a:t>
            </a:r>
            <a:r>
              <a:rPr lang="en-US" dirty="0" err="1" smtClean="0"/>
              <a:t>QtNetwork</a:t>
            </a:r>
            <a:r>
              <a:rPr lang="en-US" dirty="0" smtClean="0"/>
              <a:t>, </a:t>
            </a:r>
            <a:r>
              <a:rPr lang="en-US" dirty="0" err="1" smtClean="0"/>
              <a:t>QtCore</a:t>
            </a:r>
            <a:r>
              <a:rPr lang="en-US" dirty="0" smtClean="0"/>
              <a:t> libraries and include files</a:t>
            </a:r>
          </a:p>
          <a:p>
            <a:r>
              <a:rPr lang="en-US" dirty="0" smtClean="0"/>
              <a:t>The paths to these are set with options like</a:t>
            </a:r>
          </a:p>
          <a:p>
            <a:pPr>
              <a:buNone/>
            </a:pPr>
            <a:r>
              <a:rPr lang="en-US" dirty="0" smtClean="0"/>
              <a:t>QTLIB = /opt/local/lib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QTINC </a:t>
            </a:r>
            <a:r>
              <a:rPr lang="en-US" dirty="0" smtClean="0"/>
              <a:t>= /opt/local/include</a:t>
            </a:r>
            <a:r>
              <a:rPr lang="en-US" dirty="0" smtClean="0"/>
              <a:t>/</a:t>
            </a:r>
          </a:p>
          <a:p>
            <a:r>
              <a:rPr lang="en-US" dirty="0" smtClean="0"/>
              <a:t>In the </a:t>
            </a:r>
            <a:r>
              <a:rPr lang="en-US" dirty="0" err="1" smtClean="0"/>
              <a:t>Makefile</a:t>
            </a:r>
            <a:endParaRPr lang="en-US" dirty="0" smtClean="0"/>
          </a:p>
          <a:p>
            <a:r>
              <a:rPr lang="en-US" dirty="0" err="1" smtClean="0"/>
              <a:t>TrackRT</a:t>
            </a:r>
            <a:r>
              <a:rPr lang="en-US" dirty="0" smtClean="0"/>
              <a:t> main is a </a:t>
            </a:r>
            <a:r>
              <a:rPr lang="en-US" dirty="0" err="1" smtClean="0"/>
              <a:t>c</a:t>
            </a:r>
            <a:r>
              <a:rPr lang="en-US" dirty="0" smtClean="0"/>
              <a:t>++ program which is linked with </a:t>
            </a:r>
            <a:r>
              <a:rPr lang="en-US" dirty="0" err="1" smtClean="0"/>
              <a:t>gfortran</a:t>
            </a:r>
            <a:r>
              <a:rPr lang="en-US" dirty="0" smtClean="0"/>
              <a:t> subroutines.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7CE-A014-5449-8767-2FA12DC0CC53}" type="slidenum">
              <a:rPr lang="en-US" smtClean="0"/>
              <a:pPr/>
              <a:t>5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operational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</a:t>
            </a:r>
            <a:r>
              <a:rPr lang="en-US" dirty="0" err="1" smtClean="0"/>
              <a:t>trackRT</a:t>
            </a:r>
            <a:r>
              <a:rPr lang="en-US" dirty="0" smtClean="0"/>
              <a:t> runs continuously, it needs up to data satellite ephemeris data and so a </a:t>
            </a:r>
            <a:r>
              <a:rPr lang="en-US" dirty="0" err="1" smtClean="0"/>
              <a:t>cron</a:t>
            </a:r>
            <a:r>
              <a:rPr lang="en-US" dirty="0" smtClean="0"/>
              <a:t> is normally run that downloads the latest IGS SP3 orbit files.  The help for </a:t>
            </a:r>
            <a:r>
              <a:rPr lang="en-US" dirty="0" err="1" smtClean="0"/>
              <a:t>trackRT</a:t>
            </a:r>
            <a:r>
              <a:rPr lang="en-US" dirty="0" smtClean="0"/>
              <a:t> contains an example </a:t>
            </a:r>
            <a:r>
              <a:rPr lang="en-US" dirty="0" err="1" smtClean="0"/>
              <a:t>cron</a:t>
            </a:r>
            <a:r>
              <a:rPr lang="en-US" dirty="0" smtClean="0"/>
              <a:t> script.</a:t>
            </a:r>
          </a:p>
          <a:p>
            <a:r>
              <a:rPr lang="en-US" dirty="0" smtClean="0"/>
              <a:t>In setting the </a:t>
            </a:r>
            <a:r>
              <a:rPr lang="en-US" dirty="0" err="1" smtClean="0"/>
              <a:t>crontab</a:t>
            </a:r>
            <a:r>
              <a:rPr lang="en-US" dirty="0" smtClean="0"/>
              <a:t> entries you should run it at the correct UTC times.  These times will depend on the configuration of your system time.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7CE-A014-5449-8767-2FA12DC0CC53}" type="slidenum">
              <a:rPr lang="en-US" smtClean="0"/>
              <a:pPr/>
              <a:t>6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TrackRT</a:t>
            </a:r>
            <a:r>
              <a:rPr lang="en-US" dirty="0" smtClean="0"/>
              <a:t> </a:t>
            </a:r>
            <a:r>
              <a:rPr lang="en-US" dirty="0" err="1" smtClean="0"/>
              <a:t>runstring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Runstring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% </a:t>
            </a:r>
            <a:r>
              <a:rPr lang="en-US" dirty="0" err="1" smtClean="0"/>
              <a:t>trackRT</a:t>
            </a:r>
            <a:r>
              <a:rPr lang="en-US" dirty="0" smtClean="0"/>
              <a:t> &lt;options&gt;</a:t>
            </a:r>
          </a:p>
          <a:p>
            <a:pPr>
              <a:buNone/>
            </a:pPr>
            <a:r>
              <a:rPr lang="en-US" dirty="0" smtClean="0"/>
              <a:t>where options are</a:t>
            </a:r>
          </a:p>
          <a:p>
            <a:pPr>
              <a:buNone/>
            </a:pPr>
            <a:r>
              <a:rPr lang="en-US" dirty="0" smtClean="0"/>
              <a:t>  -</a:t>
            </a:r>
            <a:r>
              <a:rPr lang="en-US" dirty="0" err="1" smtClean="0"/>
              <a:t>m</a:t>
            </a:r>
            <a:r>
              <a:rPr lang="en-US" dirty="0" smtClean="0"/>
              <a:t> &lt;machine&gt;  Host name of system with real-time data port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Normally BNC would be running on this </a:t>
            </a:r>
            <a:r>
              <a:rPr lang="en-US" dirty="0" smtClean="0"/>
              <a:t>system)</a:t>
            </a:r>
          </a:p>
          <a:p>
            <a:pPr>
              <a:buNone/>
            </a:pPr>
            <a:r>
              <a:rPr lang="en-US" dirty="0" smtClean="0"/>
              <a:t>  (Default local host)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-</a:t>
            </a:r>
            <a:r>
              <a:rPr lang="en-US" dirty="0" err="1" smtClean="0"/>
              <a:t>p</a:t>
            </a:r>
            <a:r>
              <a:rPr lang="en-US" dirty="0" smtClean="0"/>
              <a:t> &lt;port&gt;     Port number on host supplying the data </a:t>
            </a:r>
            <a:r>
              <a:rPr lang="en-US" dirty="0" smtClean="0"/>
              <a:t>stream (</a:t>
            </a:r>
            <a:r>
              <a:rPr lang="en-US" dirty="0" err="1" smtClean="0"/>
              <a:t>Manadatory</a:t>
            </a:r>
            <a:r>
              <a:rPr lang="en-US" dirty="0" smtClean="0"/>
              <a:t> input).</a:t>
            </a:r>
          </a:p>
          <a:p>
            <a:pPr>
              <a:buNone/>
            </a:pPr>
            <a:r>
              <a:rPr lang="en-US" dirty="0" smtClean="0"/>
              <a:t>  -</a:t>
            </a:r>
            <a:r>
              <a:rPr lang="en-US" dirty="0" err="1" smtClean="0"/>
              <a:t>f</a:t>
            </a:r>
            <a:r>
              <a:rPr lang="en-US" dirty="0" smtClean="0"/>
              <a:t> &lt;command file&gt;  </a:t>
            </a:r>
            <a:r>
              <a:rPr lang="en-US" dirty="0" err="1" smtClean="0"/>
              <a:t>trackRT</a:t>
            </a:r>
            <a:r>
              <a:rPr lang="en-US" dirty="0" smtClean="0"/>
              <a:t> command file (similar to </a:t>
            </a:r>
            <a:r>
              <a:rPr lang="en-US" dirty="0" smtClean="0"/>
              <a:t>track command </a:t>
            </a:r>
            <a:r>
              <a:rPr lang="en-US" dirty="0" smtClean="0"/>
              <a:t>file)</a:t>
            </a:r>
          </a:p>
          <a:p>
            <a:pPr>
              <a:buNone/>
            </a:pPr>
            <a:r>
              <a:rPr lang="en-US" dirty="0" smtClean="0"/>
              <a:t>  -</a:t>
            </a:r>
            <a:r>
              <a:rPr lang="en-US" dirty="0" err="1" smtClean="0"/>
              <a:t>r</a:t>
            </a:r>
            <a:r>
              <a:rPr lang="en-US" dirty="0" smtClean="0"/>
              <a:t> &lt;ref code&gt; 4-char code for reference site.</a:t>
            </a:r>
          </a:p>
          <a:p>
            <a:pPr>
              <a:buNone/>
            </a:pPr>
            <a:r>
              <a:rPr lang="en-US" dirty="0" smtClean="0"/>
              <a:t>  -</a:t>
            </a:r>
            <a:r>
              <a:rPr lang="en-US" dirty="0" err="1" smtClean="0"/>
              <a:t>d</a:t>
            </a:r>
            <a:r>
              <a:rPr lang="en-US" dirty="0" smtClean="0"/>
              <a:t> &lt;list of 4-character codes&gt; list of sites to be processed.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7CE-A014-5449-8767-2FA12DC0CC53}" type="slidenum">
              <a:rPr lang="en-US" smtClean="0"/>
              <a:pPr/>
              <a:t>7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TrackRT</a:t>
            </a:r>
            <a:r>
              <a:rPr lang="en-US" dirty="0" smtClean="0"/>
              <a:t> </a:t>
            </a:r>
            <a:r>
              <a:rPr lang="en-US" dirty="0" err="1" smtClean="0"/>
              <a:t>runstring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If list of sites is not specified </a:t>
            </a:r>
            <a:r>
              <a:rPr lang="en-US" dirty="0" smtClean="0"/>
              <a:t>all sites in data stream will be processed</a:t>
            </a:r>
            <a:r>
              <a:rPr lang="en-US" dirty="0" smtClean="0"/>
              <a:t> (</a:t>
            </a:r>
            <a:r>
              <a:rPr lang="en-US" dirty="0" smtClean="0"/>
              <a:t>there is a limit on maximum number of sites that can </a:t>
            </a:r>
            <a:r>
              <a:rPr lang="en-US" dirty="0" smtClean="0"/>
              <a:t>be </a:t>
            </a:r>
            <a:r>
              <a:rPr lang="en-US" dirty="0" smtClean="0"/>
              <a:t>processed depending on </a:t>
            </a:r>
            <a:r>
              <a:rPr lang="en-US" dirty="0" err="1" smtClean="0"/>
              <a:t>max_site</a:t>
            </a:r>
            <a:r>
              <a:rPr lang="en-US" dirty="0" smtClean="0"/>
              <a:t> in </a:t>
            </a:r>
            <a:r>
              <a:rPr lang="en-US" dirty="0" err="1" smtClean="0"/>
              <a:t>trackRT</a:t>
            </a:r>
            <a:r>
              <a:rPr lang="en-US" dirty="0" smtClean="0"/>
              <a:t>.  </a:t>
            </a:r>
            <a:r>
              <a:rPr lang="en-US" dirty="0" smtClean="0"/>
              <a:t>The reference</a:t>
            </a:r>
            <a:r>
              <a:rPr lang="en-US" dirty="0" smtClean="0"/>
              <a:t> code </a:t>
            </a:r>
            <a:r>
              <a:rPr lang="en-US" dirty="0" smtClean="0"/>
              <a:t>should NOT be given here.)      </a:t>
            </a:r>
          </a:p>
          <a:p>
            <a:pPr>
              <a:buNone/>
            </a:pPr>
            <a:r>
              <a:rPr lang="en-US" dirty="0" smtClean="0"/>
              <a:t>  -</a:t>
            </a:r>
            <a:r>
              <a:rPr lang="en-US" dirty="0" err="1" smtClean="0"/>
              <a:t>n</a:t>
            </a:r>
            <a:r>
              <a:rPr lang="en-US" dirty="0" smtClean="0"/>
              <a:t> &lt;root name&gt; Specifies a root name to which output will be directed</a:t>
            </a:r>
            <a:r>
              <a:rPr lang="en-US" dirty="0" smtClean="0"/>
              <a:t> (</a:t>
            </a:r>
            <a:r>
              <a:rPr lang="en-US" dirty="0" smtClean="0"/>
              <a:t>.out is appended for </a:t>
            </a:r>
            <a:r>
              <a:rPr lang="en-US" dirty="0" err="1" smtClean="0"/>
              <a:t>stdout</a:t>
            </a:r>
            <a:r>
              <a:rPr lang="en-US" dirty="0" smtClean="0"/>
              <a:t> output).  Use ? in </a:t>
            </a:r>
            <a:r>
              <a:rPr lang="en-US" dirty="0" smtClean="0"/>
              <a:t>the  </a:t>
            </a:r>
            <a:r>
              <a:rPr lang="en-US" dirty="0" err="1" smtClean="0"/>
              <a:t>pos_root</a:t>
            </a:r>
            <a:r>
              <a:rPr lang="en-US" dirty="0" smtClean="0"/>
              <a:t>, </a:t>
            </a:r>
            <a:r>
              <a:rPr lang="en-US" dirty="0" err="1" smtClean="0"/>
              <a:t>sum_file</a:t>
            </a:r>
            <a:r>
              <a:rPr lang="en-US" dirty="0" smtClean="0"/>
              <a:t> and </a:t>
            </a:r>
            <a:r>
              <a:rPr lang="en-US" dirty="0" err="1" smtClean="0"/>
              <a:t>csv_file</a:t>
            </a:r>
            <a:r>
              <a:rPr lang="en-US" dirty="0" smtClean="0"/>
              <a:t> names the ? will be</a:t>
            </a:r>
            <a:r>
              <a:rPr lang="en-US" dirty="0" smtClean="0"/>
              <a:t> replaced </a:t>
            </a:r>
            <a:r>
              <a:rPr lang="en-US" dirty="0" smtClean="0"/>
              <a:t>by this string.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Command file name must be given.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7CE-A014-5449-8767-2FA12DC0CC53}" type="slidenum">
              <a:rPr lang="en-US" smtClean="0"/>
              <a:pPr/>
              <a:t>8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TrackRTr</a:t>
            </a:r>
            <a:r>
              <a:rPr lang="en-US" dirty="0" smtClean="0"/>
              <a:t> </a:t>
            </a:r>
            <a:r>
              <a:rPr lang="en-US" dirty="0" err="1" smtClean="0"/>
              <a:t>runstring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% </a:t>
            </a:r>
            <a:r>
              <a:rPr lang="en-US" dirty="0" err="1" smtClean="0"/>
              <a:t>trackRTr</a:t>
            </a:r>
            <a:r>
              <a:rPr lang="en-US" dirty="0" smtClean="0"/>
              <a:t> &lt;options&gt;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Same </a:t>
            </a:r>
            <a:r>
              <a:rPr lang="en-US" dirty="0" smtClean="0"/>
              <a:t>list of option although -</a:t>
            </a:r>
            <a:r>
              <a:rPr lang="en-US" dirty="0" err="1" smtClean="0"/>
              <a:t>m</a:t>
            </a:r>
            <a:r>
              <a:rPr lang="en-US" dirty="0" smtClean="0"/>
              <a:t>, -</a:t>
            </a:r>
            <a:r>
              <a:rPr lang="en-US" dirty="0" err="1" smtClean="0"/>
              <a:t>p</a:t>
            </a:r>
            <a:r>
              <a:rPr lang="en-US" dirty="0" smtClean="0"/>
              <a:t> have no </a:t>
            </a:r>
            <a:r>
              <a:rPr lang="en-US" dirty="0" smtClean="0"/>
              <a:t>effect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d</a:t>
            </a:r>
            <a:r>
              <a:rPr lang="en-US" dirty="0" smtClean="0"/>
              <a:t> &lt;list of </a:t>
            </a:r>
            <a:r>
              <a:rPr lang="en-US" dirty="0" err="1" smtClean="0"/>
              <a:t>rinex</a:t>
            </a:r>
            <a:r>
              <a:rPr lang="en-US" dirty="0" smtClean="0"/>
              <a:t> files&gt; list of </a:t>
            </a:r>
            <a:r>
              <a:rPr lang="en-US" dirty="0" err="1" smtClean="0"/>
              <a:t>rinex</a:t>
            </a:r>
            <a:r>
              <a:rPr lang="en-US" dirty="0" smtClean="0"/>
              <a:t> files (site names are generated </a:t>
            </a:r>
            <a:r>
              <a:rPr lang="en-US" dirty="0" smtClean="0"/>
              <a:t>from the </a:t>
            </a:r>
            <a:r>
              <a:rPr lang="en-US" dirty="0" smtClean="0"/>
              <a:t>first 4-characters of </a:t>
            </a:r>
            <a:r>
              <a:rPr lang="en-US" dirty="0" err="1" smtClean="0"/>
              <a:t>rinex</a:t>
            </a:r>
            <a:r>
              <a:rPr lang="en-US" dirty="0" smtClean="0"/>
              <a:t> file names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r</a:t>
            </a:r>
            <a:r>
              <a:rPr lang="en-US" dirty="0" smtClean="0"/>
              <a:t> &lt;4-char code reference site&gt;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7CE-A014-5449-8767-2FA12DC0CC53}" type="slidenum">
              <a:rPr lang="en-US" smtClean="0"/>
              <a:pPr/>
              <a:t>9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lank Presentatio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25862</TotalTime>
  <Words>989</Words>
  <Application>Microsoft Macintosh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Track Short Course: TrackRT Installation</vt:lpstr>
      <vt:lpstr>TrackRT Introduction</vt:lpstr>
      <vt:lpstr>TrackRT operation</vt:lpstr>
      <vt:lpstr>Installing trackRT</vt:lpstr>
      <vt:lpstr>Installing trackRT</vt:lpstr>
      <vt:lpstr>Other operational aspects</vt:lpstr>
      <vt:lpstr>TrackRT runstring</vt:lpstr>
      <vt:lpstr>TrackRT runstring</vt:lpstr>
      <vt:lpstr>TrackRTr runstring</vt:lpstr>
      <vt:lpstr>Start BNC/TrackRT</vt:lpstr>
    </vt:vector>
  </TitlesOfParts>
  <Company>_x0010_退ː瞠Ŗ祐뿿춀ː礐Á￘_x0010_뿿쵰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12.540 Principles of the Global Positioning System Lecture 08</dc:title>
  <dc:creator>Thomas Herring</dc:creator>
  <cp:keywords/>
  <cp:lastModifiedBy>Thomas Herring</cp:lastModifiedBy>
  <cp:revision>113</cp:revision>
  <cp:lastPrinted>2005-03-15T03:14:34Z</cp:lastPrinted>
  <dcterms:created xsi:type="dcterms:W3CDTF">2011-04-26T02:03:36Z</dcterms:created>
  <dcterms:modified xsi:type="dcterms:W3CDTF">2011-04-27T09:08:31Z</dcterms:modified>
</cp:coreProperties>
</file>