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112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B6407-D798-0F47-82AD-EC2BF4CF54B7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DDE19-8906-EC40-9845-6109C6B70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7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95B-D7C6-5445-B208-944C83038245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0603-9D16-9F4B-836F-7FE4E496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7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95B-D7C6-5445-B208-944C83038245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0603-9D16-9F4B-836F-7FE4E496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9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95B-D7C6-5445-B208-944C83038245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0603-9D16-9F4B-836F-7FE4E496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0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95B-D7C6-5445-B208-944C83038245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0603-9D16-9F4B-836F-7FE4E496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8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95B-D7C6-5445-B208-944C83038245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0603-9D16-9F4B-836F-7FE4E496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9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95B-D7C6-5445-B208-944C83038245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0603-9D16-9F4B-836F-7FE4E496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5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95B-D7C6-5445-B208-944C83038245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0603-9D16-9F4B-836F-7FE4E496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2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95B-D7C6-5445-B208-944C83038245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0603-9D16-9F4B-836F-7FE4E496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1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95B-D7C6-5445-B208-944C83038245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0603-9D16-9F4B-836F-7FE4E496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6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95B-D7C6-5445-B208-944C83038245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0603-9D16-9F4B-836F-7FE4E496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95B-D7C6-5445-B208-944C83038245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0603-9D16-9F4B-836F-7FE4E496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1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5295B-D7C6-5445-B208-944C83038245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0603-9D16-9F4B-836F-7FE4E496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5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ronin-AESS_GETSI.04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1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nin-AESS_GETSI.0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3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nin-AESS_GETSI.00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3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nin-AESS_GETSI.0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1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nin-AESS_GETSI.00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3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nin-AESS_GETSI.0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3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nin-AESS_GETSI.00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1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56402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 copy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GPS, Strain, and Earthquakes Module</dc:title>
  <dc:creator>Vince Cronin</dc:creator>
  <cp:lastModifiedBy>Beth Pratt-Sitaula</cp:lastModifiedBy>
  <cp:revision>5</cp:revision>
  <dcterms:created xsi:type="dcterms:W3CDTF">2017-12-10T05:53:50Z</dcterms:created>
  <dcterms:modified xsi:type="dcterms:W3CDTF">2017-12-26T21:29:36Z</dcterms:modified>
</cp:coreProperties>
</file>